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7" r:id="rId4"/>
    <p:sldId id="266" r:id="rId5"/>
    <p:sldId id="264" r:id="rId6"/>
    <p:sldId id="263" r:id="rId7"/>
    <p:sldId id="261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1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60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92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4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8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8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5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19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4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2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39884-B226-44F5-BC7F-D17CBE937A59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EDB92-E49C-42FB-9F48-27A551391C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89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01" y="2104571"/>
            <a:ext cx="7024914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Bookman Old Style" panose="02050604050505020204" pitchFamily="18" charset="0"/>
              </a:rPr>
              <a:t>Такие забавные облака</a:t>
            </a:r>
            <a:endParaRPr lang="ru-RU" sz="4800" b="1" i="1" dirty="0">
              <a:latin typeface="Bookman Old Style" panose="0205060405050502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1371" y="4310743"/>
            <a:ext cx="303348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hlinkClick r:id="" action="ppaction://hlinkshowjump?jump=nextslide"/>
              </a:rPr>
              <a:t>Играть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8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слона: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029" y="1201308"/>
            <a:ext cx="2627085" cy="20695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93" y="1664928"/>
            <a:ext cx="3962953" cy="1028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1030" y="1180664"/>
            <a:ext cx="2029108" cy="21148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5667" y="3108841"/>
            <a:ext cx="2343477" cy="23530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868" y="2497978"/>
            <a:ext cx="1498308" cy="2963866"/>
          </a:xfrm>
          <a:prstGeom prst="rect">
            <a:avLst/>
          </a:prstGeom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10232572" y="5580710"/>
            <a:ext cx="1567542" cy="104502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83108" y="5544186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1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лошадь: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342" y="2318507"/>
            <a:ext cx="1539316" cy="30449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06" y="3639227"/>
            <a:ext cx="2791215" cy="17242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9563" y="3429000"/>
            <a:ext cx="2610214" cy="18862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2933" y="824000"/>
            <a:ext cx="2619741" cy="24482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6457" y="981185"/>
            <a:ext cx="1762371" cy="2133898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2822" y="5489586"/>
            <a:ext cx="1585097" cy="1085182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81508" y="5571821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5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утку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916" y="2258746"/>
            <a:ext cx="1524606" cy="3071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113" y="2443040"/>
            <a:ext cx="3188100" cy="26995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8954" y="3693491"/>
            <a:ext cx="2838846" cy="17147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259" y="940116"/>
            <a:ext cx="3050179" cy="2005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046" y="1079595"/>
            <a:ext cx="2782797" cy="2358302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916" y="5551598"/>
            <a:ext cx="1585097" cy="1085182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9380" y="5551598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8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лебедя: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01474"/>
            <a:ext cx="2586185" cy="22498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02" y="3048644"/>
            <a:ext cx="2407926" cy="2102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772" y="940116"/>
            <a:ext cx="1239242" cy="2672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2176" y="1079038"/>
            <a:ext cx="2278421" cy="17145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50637" y="2902984"/>
            <a:ext cx="1632739" cy="2394016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8611" y="5656704"/>
            <a:ext cx="1585097" cy="1085182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9753" y="5656704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0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жирафа: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723" y="1151746"/>
            <a:ext cx="2149591" cy="1840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111" y="2145217"/>
            <a:ext cx="1342003" cy="3208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5081" y="1151747"/>
            <a:ext cx="2914734" cy="17936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5850" y="3749267"/>
            <a:ext cx="2988413" cy="14701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6894" y="1088869"/>
            <a:ext cx="2467107" cy="1856560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0447" y="5632146"/>
            <a:ext cx="1585097" cy="1085182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99421" y="5632146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4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11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 облако, похожее на </a:t>
            </a:r>
            <a:r>
              <a:rPr lang="ru-RU" sz="40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черепаху:</a:t>
            </a:r>
            <a:endParaRPr lang="ru-RU" sz="4000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43" y="940116"/>
            <a:ext cx="2169543" cy="20127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2451" y="3193143"/>
            <a:ext cx="3219785" cy="2097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916" y="3193143"/>
            <a:ext cx="3182748" cy="20727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1759" y="1258094"/>
            <a:ext cx="2893726" cy="16947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7437" y="1190680"/>
            <a:ext cx="3132109" cy="1660648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937" y="5571552"/>
            <a:ext cx="1585097" cy="1085182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47354" y="5571552"/>
            <a:ext cx="158509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2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81403" y="1991637"/>
            <a:ext cx="63757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Составитель интерактивной игры 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«Такие забавные облака»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Рогова Н.Н.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0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58</Words>
  <Application>Microsoft Office PowerPoint</Application>
  <PresentationFormat>Произвольный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User</cp:lastModifiedBy>
  <cp:revision>13</cp:revision>
  <dcterms:created xsi:type="dcterms:W3CDTF">2021-01-21T17:07:45Z</dcterms:created>
  <dcterms:modified xsi:type="dcterms:W3CDTF">2024-01-28T06:07:37Z</dcterms:modified>
</cp:coreProperties>
</file>