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58" r:id="rId5"/>
    <p:sldId id="259" r:id="rId6"/>
    <p:sldId id="267" r:id="rId7"/>
    <p:sldId id="264" r:id="rId8"/>
    <p:sldId id="268" r:id="rId9"/>
    <p:sldId id="261" r:id="rId10"/>
    <p:sldId id="269" r:id="rId11"/>
    <p:sldId id="271" r:id="rId12"/>
    <p:sldId id="272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35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433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7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3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6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8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0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5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4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3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19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DB118-6813-424D-A9F9-D208D7471F23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4E1B-CEAD-4950-BB50-DBF6C69FB5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08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3.jpg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5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2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microsoft.com/office/2007/relationships/hdphoto" Target="../media/hdphoto2.wdp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jp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27818" y="3458950"/>
            <a:ext cx="4319450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Балалар менән берлектә  төҙөгән схемалар</a:t>
            </a:r>
            <a:endParaRPr lang="ru-RU" sz="4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725" y="1917532"/>
            <a:ext cx="10180320" cy="1219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ba-RU" sz="7200" b="1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Тылсымлы квадрат </a:t>
            </a:r>
            <a:endParaRPr lang="ru-RU" sz="7200" b="1" dirty="0">
              <a:ln w="1270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63930" y="395450"/>
            <a:ext cx="75154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a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 </a:t>
            </a:r>
            <a:r>
              <a:rPr lang="ba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Республикаһы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ba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Әбйәлил районы Асҡар ауылының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ba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«Миләш» балалар баҡсаһы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ba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  бюджет мәктәпкәсә белем биреү учреждениеһы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0" t="15619" r="43500" b="16571"/>
          <a:stretch/>
        </p:blipFill>
        <p:spPr>
          <a:xfrm>
            <a:off x="5821678" y="5454146"/>
            <a:ext cx="1140823" cy="11016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t="48508" r="43286" b="16698"/>
          <a:stretch/>
        </p:blipFill>
        <p:spPr>
          <a:xfrm rot="18745768">
            <a:off x="2816368" y="5104492"/>
            <a:ext cx="2115335" cy="10405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972" b="78333" l="12812" r="451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15" t="28703" r="60214" b="22540"/>
          <a:stretch/>
        </p:blipFill>
        <p:spPr>
          <a:xfrm rot="18924231">
            <a:off x="1823319" y="2936549"/>
            <a:ext cx="1844273" cy="18965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4" t="15873" r="62857" b="50095"/>
          <a:stretch/>
        </p:blipFill>
        <p:spPr>
          <a:xfrm rot="2662943">
            <a:off x="4816196" y="3469426"/>
            <a:ext cx="1463291" cy="14055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t="15619" r="43500" b="50857"/>
          <a:stretch/>
        </p:blipFill>
        <p:spPr>
          <a:xfrm rot="16200000">
            <a:off x="202826" y="4966332"/>
            <a:ext cx="2047341" cy="975628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7704093" y="6031298"/>
            <a:ext cx="4011930" cy="4886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a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Әҙерләне: Рысбаева Ә.С.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1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99" b="1379"/>
          <a:stretch/>
        </p:blipFill>
        <p:spPr>
          <a:xfrm rot="2071903">
            <a:off x="843192" y="850410"/>
            <a:ext cx="2886187" cy="408889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9328" y="213710"/>
            <a:ext cx="3077829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Тумыртҡа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t="15492" r="43214" b="16317"/>
          <a:stretch/>
        </p:blipFill>
        <p:spPr>
          <a:xfrm>
            <a:off x="8782905" y="318470"/>
            <a:ext cx="2660158" cy="25600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5619" r="36357" b="16572"/>
          <a:stretch/>
        </p:blipFill>
        <p:spPr>
          <a:xfrm>
            <a:off x="4979697" y="3813125"/>
            <a:ext cx="3134360" cy="25359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5112" r="43214" b="16571"/>
          <a:stretch/>
        </p:blipFill>
        <p:spPr>
          <a:xfrm>
            <a:off x="4883472" y="318470"/>
            <a:ext cx="2711581" cy="260971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7575" y="4074724"/>
            <a:ext cx="3265714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Тумыртҡа – урман докторы,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Ағас йөрәген тыңлай.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Уның әйткән һәр бер һүҙен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Урман ҡабатлай, тынмай.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Выгнутая вправо стрелка 2"/>
          <p:cNvSpPr/>
          <p:nvPr/>
        </p:nvSpPr>
        <p:spPr>
          <a:xfrm rot="11356954">
            <a:off x="5207920" y="5212913"/>
            <a:ext cx="426720" cy="1120959"/>
          </a:xfrm>
          <a:prstGeom prst="curvedLef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15365" r="43143" b="16190"/>
          <a:stretch/>
        </p:blipFill>
        <p:spPr>
          <a:xfrm>
            <a:off x="8870913" y="3813125"/>
            <a:ext cx="2639491" cy="253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9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09328" y="213710"/>
            <a:ext cx="3077829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 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9800" y="4139382"/>
            <a:ext cx="3208760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МИНЕҢ АТЫМ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Топ-топ-топ итә,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Тауға менһә, һоп итә.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Минең атым елдерә,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 ергә лә өлгөрә.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7" t="15365" r="43500" b="16699"/>
          <a:stretch/>
        </p:blipFill>
        <p:spPr>
          <a:xfrm>
            <a:off x="4574609" y="318470"/>
            <a:ext cx="2958305" cy="25609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t="15619" r="43429" b="16190"/>
          <a:stretch/>
        </p:blipFill>
        <p:spPr>
          <a:xfrm>
            <a:off x="8801244" y="318470"/>
            <a:ext cx="2641819" cy="255613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6" t="15491" r="39000" b="16445"/>
          <a:stretch/>
        </p:blipFill>
        <p:spPr>
          <a:xfrm rot="16200000">
            <a:off x="4749227" y="3735642"/>
            <a:ext cx="2928681" cy="263869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2" t="15619" r="43357" b="16571"/>
          <a:stretch/>
        </p:blipFill>
        <p:spPr>
          <a:xfrm rot="16200000">
            <a:off x="8828749" y="3905014"/>
            <a:ext cx="2635307" cy="259332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79" y="1065551"/>
            <a:ext cx="3376404" cy="292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09328" y="213710"/>
            <a:ext cx="3077829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Кәзә  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15619" r="43500" b="16571"/>
          <a:stretch/>
        </p:blipFill>
        <p:spPr>
          <a:xfrm>
            <a:off x="4979697" y="225524"/>
            <a:ext cx="2785243" cy="26750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3" t="14984" r="43143" b="16191"/>
          <a:stretch/>
        </p:blipFill>
        <p:spPr>
          <a:xfrm>
            <a:off x="8468848" y="225523"/>
            <a:ext cx="3227809" cy="267503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5" t="15365" r="38571" b="16317"/>
          <a:stretch/>
        </p:blipFill>
        <p:spPr>
          <a:xfrm rot="16200000">
            <a:off x="4869567" y="3654734"/>
            <a:ext cx="3076229" cy="27145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5365" r="43286" b="16190"/>
          <a:stretch/>
        </p:blipFill>
        <p:spPr>
          <a:xfrm rot="16200000">
            <a:off x="8952492" y="3805943"/>
            <a:ext cx="2736983" cy="275134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580102" y="4080920"/>
            <a:ext cx="3336280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КӘЗӘ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Баҡса тулы кәбеҫтә,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Түтәлдә йөрөй кәзә.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Сыбыҡ күрһәтә Зилә,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Ә Кәзә: “Мәә лә мәә!..”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9"/>
          <a:stretch/>
        </p:blipFill>
        <p:spPr>
          <a:xfrm>
            <a:off x="190379" y="853816"/>
            <a:ext cx="4085410" cy="316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0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09328" y="213710"/>
            <a:ext cx="3077829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Тауыҡ  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3418" y="3640028"/>
            <a:ext cx="3439886" cy="309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Йомортҡа һалған тауыҡ –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Яҡтырып киткән кетәк.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Шуға йөрөй ҡыуанып: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“Ҡыт-ҡытыҡ та ҡыт-ҡытыҡ!..”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1" b="3245"/>
          <a:stretch/>
        </p:blipFill>
        <p:spPr>
          <a:xfrm>
            <a:off x="957222" y="1065551"/>
            <a:ext cx="2587167" cy="341065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15619" r="43500" b="16571"/>
          <a:stretch/>
        </p:blipFill>
        <p:spPr>
          <a:xfrm>
            <a:off x="4979697" y="225524"/>
            <a:ext cx="2785243" cy="26750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3" t="14984" r="43143" b="16191"/>
          <a:stretch/>
        </p:blipFill>
        <p:spPr>
          <a:xfrm>
            <a:off x="8468848" y="225523"/>
            <a:ext cx="3227809" cy="267503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5" t="15365" r="38571" b="16317"/>
          <a:stretch/>
        </p:blipFill>
        <p:spPr>
          <a:xfrm>
            <a:off x="4979697" y="3813125"/>
            <a:ext cx="3076229" cy="264378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5365" r="43286" b="16190"/>
          <a:stretch/>
        </p:blipFill>
        <p:spPr>
          <a:xfrm>
            <a:off x="8959674" y="3813125"/>
            <a:ext cx="2736983" cy="264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4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927904"/>
              </p:ext>
            </p:extLst>
          </p:nvPr>
        </p:nvGraphicFramePr>
        <p:xfrm>
          <a:off x="2124890" y="1123406"/>
          <a:ext cx="2351312" cy="2259238"/>
        </p:xfrm>
        <a:graphic>
          <a:graphicData uri="http://schemas.openxmlformats.org/drawingml/2006/table">
            <a:tbl>
              <a:tblPr/>
              <a:tblGrid>
                <a:gridCol w="2351312">
                  <a:extLst>
                    <a:ext uri="{9D8B030D-6E8A-4147-A177-3AD203B41FA5}">
                      <a16:colId xmlns:a16="http://schemas.microsoft.com/office/drawing/2014/main" val="3231864092"/>
                    </a:ext>
                  </a:extLst>
                </a:gridCol>
              </a:tblGrid>
              <a:tr h="22592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07862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137069"/>
              </p:ext>
            </p:extLst>
          </p:nvPr>
        </p:nvGraphicFramePr>
        <p:xfrm>
          <a:off x="4476203" y="1122362"/>
          <a:ext cx="2360028" cy="2251573"/>
        </p:xfrm>
        <a:graphic>
          <a:graphicData uri="http://schemas.openxmlformats.org/drawingml/2006/table">
            <a:tbl>
              <a:tblPr/>
              <a:tblGrid>
                <a:gridCol w="2360028">
                  <a:extLst>
                    <a:ext uri="{9D8B030D-6E8A-4147-A177-3AD203B41FA5}">
                      <a16:colId xmlns:a16="http://schemas.microsoft.com/office/drawing/2014/main" val="529429308"/>
                    </a:ext>
                  </a:extLst>
                </a:gridCol>
              </a:tblGrid>
              <a:tr h="22515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987436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151508"/>
              </p:ext>
            </p:extLst>
          </p:nvPr>
        </p:nvGraphicFramePr>
        <p:xfrm>
          <a:off x="2116183" y="3373936"/>
          <a:ext cx="2360019" cy="2304054"/>
        </p:xfrm>
        <a:graphic>
          <a:graphicData uri="http://schemas.openxmlformats.org/drawingml/2006/table">
            <a:tbl>
              <a:tblPr/>
              <a:tblGrid>
                <a:gridCol w="2360019">
                  <a:extLst>
                    <a:ext uri="{9D8B030D-6E8A-4147-A177-3AD203B41FA5}">
                      <a16:colId xmlns:a16="http://schemas.microsoft.com/office/drawing/2014/main" val="3849968698"/>
                    </a:ext>
                  </a:extLst>
                </a:gridCol>
              </a:tblGrid>
              <a:tr h="23040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876574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752724"/>
              </p:ext>
            </p:extLst>
          </p:nvPr>
        </p:nvGraphicFramePr>
        <p:xfrm>
          <a:off x="4484906" y="3373936"/>
          <a:ext cx="2351324" cy="2312762"/>
        </p:xfrm>
        <a:graphic>
          <a:graphicData uri="http://schemas.openxmlformats.org/drawingml/2006/table">
            <a:tbl>
              <a:tblPr/>
              <a:tblGrid>
                <a:gridCol w="2351324">
                  <a:extLst>
                    <a:ext uri="{9D8B030D-6E8A-4147-A177-3AD203B41FA5}">
                      <a16:colId xmlns:a16="http://schemas.microsoft.com/office/drawing/2014/main" val="2768691186"/>
                    </a:ext>
                  </a:extLst>
                </a:gridCol>
              </a:tblGrid>
              <a:tr h="2312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489346"/>
                  </a:ext>
                </a:extLst>
              </a:tr>
            </a:tbl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flipH="1">
            <a:off x="2124883" y="1104831"/>
            <a:ext cx="4720046" cy="4555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16183" y="1113653"/>
            <a:ext cx="4720046" cy="45730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116183" y="1122362"/>
            <a:ext cx="2360019" cy="22515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76201" y="1122361"/>
            <a:ext cx="2360028" cy="2242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116181" y="3365227"/>
            <a:ext cx="2360021" cy="2312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484906" y="3365226"/>
            <a:ext cx="2351323" cy="2312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Равнобедренный треугольник 20"/>
          <p:cNvSpPr/>
          <p:nvPr/>
        </p:nvSpPr>
        <p:spPr>
          <a:xfrm>
            <a:off x="2124890" y="2243793"/>
            <a:ext cx="2342607" cy="1138851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rot="16200000">
            <a:off x="2735211" y="1674632"/>
            <a:ext cx="2310674" cy="11887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 rot="5400000">
            <a:off x="3906512" y="3934915"/>
            <a:ext cx="2310674" cy="11887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 rot="10800000">
            <a:off x="4467492" y="3391350"/>
            <a:ext cx="2344052" cy="113792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 rot="16200000">
            <a:off x="5120426" y="1649436"/>
            <a:ext cx="2242865" cy="118871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 rot="10800000">
            <a:off x="4492151" y="1120270"/>
            <a:ext cx="2326660" cy="112352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4508128" y="2246290"/>
            <a:ext cx="2301943" cy="1110111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 rot="5400000">
            <a:off x="3927289" y="1662557"/>
            <a:ext cx="2286523" cy="118871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 rot="16200000">
            <a:off x="2742458" y="3917381"/>
            <a:ext cx="2310674" cy="118871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10800000">
            <a:off x="2090037" y="3356401"/>
            <a:ext cx="2386128" cy="117188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 rot="5400000">
            <a:off x="1553706" y="3926207"/>
            <a:ext cx="2310674" cy="1188713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2148113" y="4528284"/>
            <a:ext cx="2328051" cy="112143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1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683" r="52000" b="23301"/>
          <a:stretch/>
        </p:blipFill>
        <p:spPr>
          <a:xfrm>
            <a:off x="1276248" y="3807102"/>
            <a:ext cx="2672646" cy="2838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7" t="11175" r="51714" b="22794"/>
          <a:stretch/>
        </p:blipFill>
        <p:spPr>
          <a:xfrm>
            <a:off x="5215832" y="3807102"/>
            <a:ext cx="2682237" cy="28522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302" r="51572" b="22921"/>
          <a:stretch/>
        </p:blipFill>
        <p:spPr>
          <a:xfrm>
            <a:off x="8995953" y="3803001"/>
            <a:ext cx="2690949" cy="28563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12571" y="435425"/>
            <a:ext cx="1149532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112" y="4119545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33734" y="4119545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8269" y="4119545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332" y="635725"/>
            <a:ext cx="2201112" cy="28607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37538" y="794658"/>
            <a:ext cx="2891246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ba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Ишек алдына хужа,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 малдарҙы ул ҡыуа,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“Һау-һау!” - тиеп ул өрә,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Барса ерҙә өлгөрә.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683" r="52000" b="23301"/>
          <a:stretch/>
        </p:blipFill>
        <p:spPr>
          <a:xfrm>
            <a:off x="1276248" y="3807102"/>
            <a:ext cx="2672646" cy="2838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7" t="11175" r="51714" b="22794"/>
          <a:stretch/>
        </p:blipFill>
        <p:spPr>
          <a:xfrm>
            <a:off x="5215832" y="3807102"/>
            <a:ext cx="2682237" cy="28522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302" r="51572" b="22921"/>
          <a:stretch/>
        </p:blipFill>
        <p:spPr>
          <a:xfrm>
            <a:off x="8995953" y="3803001"/>
            <a:ext cx="2690949" cy="28563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24296" y="1419494"/>
            <a:ext cx="2314553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Бүре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112" y="4119545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33734" y="4119545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8269" y="4119545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366" y="296091"/>
            <a:ext cx="4371703" cy="327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1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683" r="52000" b="23301"/>
          <a:stretch/>
        </p:blipFill>
        <p:spPr>
          <a:xfrm>
            <a:off x="5031948" y="318470"/>
            <a:ext cx="2407477" cy="25573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28861" y="191585"/>
            <a:ext cx="2314553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Торна 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4" t="16000" r="43286" b="16445"/>
          <a:stretch/>
        </p:blipFill>
        <p:spPr>
          <a:xfrm>
            <a:off x="8782905" y="354817"/>
            <a:ext cx="2701957" cy="25993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1" t="16000" r="35286" b="16952"/>
          <a:stretch/>
        </p:blipFill>
        <p:spPr>
          <a:xfrm>
            <a:off x="5031948" y="3692993"/>
            <a:ext cx="3230555" cy="25573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5492" r="43144" b="16825"/>
          <a:stretch/>
        </p:blipFill>
        <p:spPr>
          <a:xfrm>
            <a:off x="8782905" y="3692993"/>
            <a:ext cx="2769213" cy="263569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11" y="1000539"/>
            <a:ext cx="3088644" cy="39711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48850" y="5086865"/>
            <a:ext cx="39275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Һауалайҙар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көҙгө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сыуаҡ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күктә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Торройҡ-торройҡ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килеп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торналар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Әйтерһең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сафҡа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теҙелешеп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Еҙ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моңдарын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ҡоя</a:t>
            </a:r>
            <a:r>
              <a:rPr lang="ru-RU" dirty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торбалар</a:t>
            </a:r>
            <a:r>
              <a:rPr lang="ru-RU" dirty="0" smtClean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ba-RU" dirty="0" smtClean="0">
                <a:solidFill>
                  <a:srgbClr val="2E2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(Р.Ғарипов)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53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683" r="52000" b="23301"/>
          <a:stretch/>
        </p:blipFill>
        <p:spPr>
          <a:xfrm>
            <a:off x="5031948" y="318470"/>
            <a:ext cx="2407477" cy="2557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55" y="616593"/>
            <a:ext cx="4458416" cy="44584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84068" y="217711"/>
            <a:ext cx="2314553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Әтәс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4" t="16000" r="43286" b="16445"/>
          <a:stretch/>
        </p:blipFill>
        <p:spPr>
          <a:xfrm>
            <a:off x="8782905" y="354817"/>
            <a:ext cx="2701957" cy="25993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1" t="16000" r="35286" b="16952"/>
          <a:stretch/>
        </p:blipFill>
        <p:spPr>
          <a:xfrm>
            <a:off x="5031948" y="3692993"/>
            <a:ext cx="3230555" cy="25573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5492" r="43144" b="16825"/>
          <a:stretch/>
        </p:blipFill>
        <p:spPr>
          <a:xfrm>
            <a:off x="8782905" y="3692993"/>
            <a:ext cx="2769213" cy="263569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52" y="4005055"/>
            <a:ext cx="3213463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Әтәс ҡойма башында,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Алтын тараҡ башында.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Йоҡонан тора иртүк,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Ҡысҡыра: “Ки-ки-ри-күк!”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35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683" r="52000" b="23301"/>
          <a:stretch/>
        </p:blipFill>
        <p:spPr>
          <a:xfrm>
            <a:off x="5031948" y="318470"/>
            <a:ext cx="2407477" cy="25573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53243" y="8705"/>
            <a:ext cx="2314553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Бесәй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8" r="42786" b="16190"/>
          <a:stretch/>
        </p:blipFill>
        <p:spPr>
          <a:xfrm>
            <a:off x="4767328" y="3092910"/>
            <a:ext cx="2936716" cy="32357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4" t="15238" r="43501" b="16444"/>
          <a:stretch/>
        </p:blipFill>
        <p:spPr>
          <a:xfrm>
            <a:off x="8803364" y="3709850"/>
            <a:ext cx="2711326" cy="26188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t="15746" r="43643" b="16572"/>
          <a:stretch/>
        </p:blipFill>
        <p:spPr>
          <a:xfrm>
            <a:off x="8703577" y="318470"/>
            <a:ext cx="2689581" cy="259700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94" y="898789"/>
            <a:ext cx="2884634" cy="36209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6894" y="4547581"/>
            <a:ext cx="3091543" cy="2198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Бесәй 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төшкән байлыҡҡа –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Сумған тәмле ҡаймаҡҡа.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Аҙағы нисек бөтөр,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Йырлаһа ла: “Мыр ҙа мыр!”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(А.Йәғәфәрова)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88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1" t="11683" r="52000" b="23301"/>
          <a:stretch/>
        </p:blipFill>
        <p:spPr>
          <a:xfrm>
            <a:off x="5031948" y="318470"/>
            <a:ext cx="2407477" cy="25573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70017" y="139334"/>
            <a:ext cx="2314553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Төлкө 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8" r="42786" b="16190"/>
          <a:stretch/>
        </p:blipFill>
        <p:spPr>
          <a:xfrm>
            <a:off x="4767328" y="3092910"/>
            <a:ext cx="2936716" cy="32357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4" t="15238" r="43501" b="16444"/>
          <a:stretch/>
        </p:blipFill>
        <p:spPr>
          <a:xfrm>
            <a:off x="8803364" y="3709850"/>
            <a:ext cx="2711326" cy="26188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t="15746" r="43643" b="16572"/>
          <a:stretch/>
        </p:blipFill>
        <p:spPr>
          <a:xfrm>
            <a:off x="8703577" y="318470"/>
            <a:ext cx="2689581" cy="25970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750" b="100000" l="22000" r="77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29" t="4750" r="32628" b="6679"/>
          <a:stretch/>
        </p:blipFill>
        <p:spPr>
          <a:xfrm>
            <a:off x="1360379" y="857800"/>
            <a:ext cx="2683260" cy="38244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0189" y="4308967"/>
            <a:ext cx="2838994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Ни булды, төлкө, һиңә?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Бойоҡһоң былай ниңә?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Ҡойроғома баҫтылар,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 хәйләмде астылар.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(Р.Шәғәлиев)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62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53462" y="352375"/>
            <a:ext cx="2314553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ba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Турғай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733" y="71160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1732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19629" y="711608"/>
            <a:ext cx="6018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372058" y="4193638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a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72" y="1065551"/>
            <a:ext cx="3839379" cy="30062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t="15492" r="43214" b="16317"/>
          <a:stretch/>
        </p:blipFill>
        <p:spPr>
          <a:xfrm>
            <a:off x="8782905" y="318470"/>
            <a:ext cx="2660158" cy="25600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5619" r="36357" b="16572"/>
          <a:stretch/>
        </p:blipFill>
        <p:spPr>
          <a:xfrm>
            <a:off x="5031948" y="3813125"/>
            <a:ext cx="3134360" cy="25359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3" t="15492" r="43214" b="16190"/>
          <a:stretch/>
        </p:blipFill>
        <p:spPr>
          <a:xfrm>
            <a:off x="8782905" y="3819343"/>
            <a:ext cx="2642616" cy="25297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5112" r="43214" b="16571"/>
          <a:stretch/>
        </p:blipFill>
        <p:spPr>
          <a:xfrm>
            <a:off x="4883472" y="318470"/>
            <a:ext cx="2711581" cy="260971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78838" y="3535308"/>
            <a:ext cx="2708796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Һоро </a:t>
            </a: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турғайҙар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Пырылдап оса.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Уйнап арыһа,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Ботаҡҡа боҫа.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ba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(К.Кинйәбулатова)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22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249</Words>
  <Application>Microsoft Office PowerPoint</Application>
  <PresentationFormat>Широкоэкранный</PresentationFormat>
  <Paragraphs>116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AdminL</dc:creator>
  <cp:lastModifiedBy>AdminL</cp:lastModifiedBy>
  <cp:revision>32</cp:revision>
  <dcterms:created xsi:type="dcterms:W3CDTF">2024-01-12T09:06:49Z</dcterms:created>
  <dcterms:modified xsi:type="dcterms:W3CDTF">2024-01-21T15:05:43Z</dcterms:modified>
</cp:coreProperties>
</file>