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8" r:id="rId5"/>
    <p:sldId id="260" r:id="rId6"/>
    <p:sldId id="280" r:id="rId7"/>
    <p:sldId id="265" r:id="rId8"/>
    <p:sldId id="262" r:id="rId9"/>
    <p:sldId id="266" r:id="rId10"/>
    <p:sldId id="278" r:id="rId11"/>
    <p:sldId id="279" r:id="rId12"/>
    <p:sldId id="277" r:id="rId13"/>
    <p:sldId id="271" r:id="rId14"/>
    <p:sldId id="275" r:id="rId15"/>
    <p:sldId id="267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60"/>
  </p:normalViewPr>
  <p:slideViewPr>
    <p:cSldViewPr>
      <p:cViewPr varScale="1">
        <p:scale>
          <a:sx n="99" d="100"/>
          <a:sy n="99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27146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ВОДНЫЙ и ВОЗДУШНЫЙ 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ТРАНСПОРТ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для детей средней группы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6286520"/>
            <a:ext cx="6400800" cy="28097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Подготовила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Кудливская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Ю.А.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2928934"/>
            <a:ext cx="435771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Интересная картина: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Вот автобус, вот машина,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Едет самосвал большой,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Вот идет трамвай с дугой,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В  небе самолет летит,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Рядом вертолет гудит,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По реке плывет «ракета»..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Это …., транспорт это!</a:t>
            </a:r>
          </a:p>
          <a:p>
            <a:endParaRPr lang="ru-RU" dirty="0"/>
          </a:p>
        </p:txBody>
      </p:sp>
      <p:pic>
        <p:nvPicPr>
          <p:cNvPr id="6" name="Рисунок 5" descr="2023-12-02_16-33-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042"/>
            <a:ext cx="8001055" cy="6026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Воздушный. Почему?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22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28670"/>
            <a:ext cx="8231584" cy="57209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vost-Aeroflot.jpg"/>
          <p:cNvPicPr>
            <a:picLocks noChangeAspect="1"/>
          </p:cNvPicPr>
          <p:nvPr/>
        </p:nvPicPr>
        <p:blipFill>
          <a:blip r:embed="rId2"/>
          <a:srcRect l="15210" t="8496" r="9717" b="10937"/>
          <a:stretch>
            <a:fillRect/>
          </a:stretch>
        </p:blipFill>
        <p:spPr>
          <a:xfrm>
            <a:off x="5357818" y="857232"/>
            <a:ext cx="3569735" cy="257176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CB4DE4-B6B8-4339-BB3B-BF2953646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7554" y="214290"/>
            <a:ext cx="3429024" cy="4291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Общие признаки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A31F003-CC90-48EE-BD31-D927EE5F90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357818" y="3714752"/>
            <a:ext cx="3571900" cy="283966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B846C73-D4D5-47B8-8053-4EB67F6A02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14282" y="3571876"/>
            <a:ext cx="4429156" cy="3025694"/>
          </a:xfrm>
          <a:prstGeom prst="rect">
            <a:avLst/>
          </a:prstGeom>
        </p:spPr>
      </p:pic>
      <p:pic>
        <p:nvPicPr>
          <p:cNvPr id="9" name="Рисунок 8" descr="wing-cloud-sky-flying-fly-vacation-airplane-plane-aircraft-jet-transport-high-vehicle-airline-aviation-flight-altitude-toy-glider-airliner-passenger-takeoff-air-force-jet-aircraft-aerobatics-easyjet-monoplane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785794"/>
            <a:ext cx="4421343" cy="26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93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402CD8-4F2C-4902-8E52-839DBFCDB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4290"/>
            <a:ext cx="3143240" cy="79975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</a:rPr>
              <a:t>Воздушный</a:t>
            </a:r>
          </a:p>
        </p:txBody>
      </p:sp>
      <p:pic>
        <p:nvPicPr>
          <p:cNvPr id="8" name="Рисунок 7" descr="Mi-8AMT_RH_s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620143"/>
            <a:ext cx="4357686" cy="3094609"/>
          </a:xfrm>
          <a:prstGeom prst="rect">
            <a:avLst/>
          </a:prstGeom>
        </p:spPr>
      </p:pic>
      <p:pic>
        <p:nvPicPr>
          <p:cNvPr id="7" name="Рисунок 6" descr="look.com.ua-523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4214818"/>
            <a:ext cx="5249845" cy="24732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1357298"/>
            <a:ext cx="1758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Пассажирский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162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3071834" cy="61414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Военный</a:t>
            </a:r>
          </a:p>
        </p:txBody>
      </p:sp>
      <p:pic>
        <p:nvPicPr>
          <p:cNvPr id="3" name="Рисунок 2" descr="samolet-voennyj-rossiya-samolety-su-27-flank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85860"/>
            <a:ext cx="4215870" cy="2571768"/>
          </a:xfrm>
          <a:prstGeom prst="rect">
            <a:avLst/>
          </a:prstGeom>
        </p:spPr>
      </p:pic>
      <p:pic>
        <p:nvPicPr>
          <p:cNvPr id="6" name="Рисунок 5" descr="mi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214282" y="4071942"/>
            <a:ext cx="4261206" cy="26278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86380" y="428604"/>
            <a:ext cx="3637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Виды: воздушный шар, дирижабль</a:t>
            </a:r>
            <a:endParaRPr lang="ru-RU" dirty="0"/>
          </a:p>
        </p:txBody>
      </p:sp>
      <p:pic>
        <p:nvPicPr>
          <p:cNvPr id="7" name="Рисунок 6" descr="balloon-ride-in-Karnatakas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500694" y="1071546"/>
            <a:ext cx="3200298" cy="2745125"/>
          </a:xfrm>
          <a:prstGeom prst="rect">
            <a:avLst/>
          </a:prstGeom>
        </p:spPr>
      </p:pic>
      <p:pic>
        <p:nvPicPr>
          <p:cNvPr id="8" name="Содержимое 3" descr="257082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72132" y="4071942"/>
            <a:ext cx="3215494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3857652" cy="208279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Виды: полярный самолёт, гидроплан,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дельтаплан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iscu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940225" y="3857628"/>
            <a:ext cx="4065577" cy="2857520"/>
          </a:xfrm>
          <a:prstGeom prst="rect">
            <a:avLst/>
          </a:prstGeom>
        </p:spPr>
      </p:pic>
      <p:pic>
        <p:nvPicPr>
          <p:cNvPr id="6" name="Рисунок 5" descr="1843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4282" y="500042"/>
            <a:ext cx="4357718" cy="2585088"/>
          </a:xfrm>
          <a:prstGeom prst="rect">
            <a:avLst/>
          </a:prstGeom>
        </p:spPr>
      </p:pic>
      <p:pic>
        <p:nvPicPr>
          <p:cNvPr id="7" name="Рисунок 6" descr="24e425528d4f4385167a5115066ea7b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3857628"/>
            <a:ext cx="3809995" cy="2857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EF012C-D599-4058-9C97-F3244FEDA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284" y="316653"/>
            <a:ext cx="2067636" cy="83689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Пилот, экипаж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20418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00562" y="3823444"/>
            <a:ext cx="4513310" cy="2864894"/>
          </a:xfrm>
          <a:prstGeom prst="rect">
            <a:avLst/>
          </a:prstGeom>
        </p:spPr>
      </p:pic>
      <p:pic>
        <p:nvPicPr>
          <p:cNvPr id="10" name="Рисунок 9" descr="2023-12-03_11-15-5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357166"/>
            <a:ext cx="4861106" cy="321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902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857892"/>
            <a:ext cx="7772400" cy="857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488" y="214290"/>
            <a:ext cx="4064001" cy="54292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Что такое транспорт?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Скажу вам без труда -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Это – все машины,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Метро и  поезда.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Это - в море пароход.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Это – в небе самолёт.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Это - трактор и мопед.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Это - мой велосипед.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Что летит и что плывёт,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И с собою нас везёт.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B87031-7F72-4703-BDB4-21C631D5F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06" y="175365"/>
            <a:ext cx="8581685" cy="45093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Зачем нужен транспорт?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A5372DA-EAC5-412F-A0F5-F4726637C5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14348" y="1428736"/>
            <a:ext cx="4643470" cy="447619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28F6B1B-834E-4055-8825-DC8803CDA5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072198" y="1500174"/>
            <a:ext cx="2588767" cy="446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32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Назначение транспорта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Picture 2" descr="https://triptodream.ru/wp-content/uploads/2019/03/cypru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611785"/>
            <a:ext cx="3429024" cy="3050952"/>
          </a:xfrm>
          <a:prstGeom prst="rect">
            <a:avLst/>
          </a:prstGeom>
          <a:noFill/>
        </p:spPr>
      </p:pic>
      <p:pic>
        <p:nvPicPr>
          <p:cNvPr id="5" name="Picture 6" descr="https://www.krasrabota.ru/wp-content/uploads/2021/10/AibjnXGe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857232"/>
            <a:ext cx="3214726" cy="2250298"/>
          </a:xfrm>
          <a:prstGeom prst="rect">
            <a:avLst/>
          </a:prstGeom>
          <a:noFill/>
        </p:spPr>
      </p:pic>
      <p:pic>
        <p:nvPicPr>
          <p:cNvPr id="6" name="Picture 2" descr="https://thumbs.dreamstime.com/b/%D0%BA%D0%BE%D0%BD%D1%82%D0%B5%D0%B9%D0%BD%D0%B5%D1%80%D1%8B-%D0%BF%D0%B5%D1%80%D0%B5%D0%B2%D0%BE%D0%B7%D0%BA%D0%B8-%D0%B7%D0%B0%D0%B3%D1%80%D1%83%D0%B7%D0%BA%D0%B8-%D0%B2-%D0%BF-%D0%BE%D1%81%D0%BA%D0%BE%D1%81%D1%82%D0%B8-%D1%82%D1%80%D0%B0%D0%BD%D1%81%D0%BF%D0%BE%D1%80%D1%82%D0%BD%D1%8B%D0%B9-%D1%81%D0%B0%D0%BC%D0%BE-%D0%B5%D1%82-59823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714752"/>
            <a:ext cx="3992123" cy="2714644"/>
          </a:xfrm>
          <a:prstGeom prst="rect">
            <a:avLst/>
          </a:prstGeom>
          <a:noFill/>
        </p:spPr>
      </p:pic>
      <p:pic>
        <p:nvPicPr>
          <p:cNvPr id="7" name="Picture 4" descr="https://thumbs.dreamstime.com/b/%D0%BE%D1%82%D0%BA%D0%BB%D1%8E%D1%87%D0%B5%D0%BD%D0%B8%D0%B5-217455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857233"/>
            <a:ext cx="359137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3F9D13A-D6F3-4269-82BB-A483A625BB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857232"/>
            <a:ext cx="3550120" cy="293961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FD89FB3-115D-42D2-B715-2E729D6B7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282" y="142852"/>
            <a:ext cx="3643338" cy="5000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Наземный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857628"/>
            <a:ext cx="3915411" cy="27927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215074" y="214290"/>
            <a:ext cx="21995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Подземный</a:t>
            </a:r>
            <a:endParaRPr lang="ru-RU" sz="28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7100DDE-B0B5-42DF-9B42-B1C482D274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684260" y="857232"/>
            <a:ext cx="4245458" cy="278608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14CEE75-E9F2-4B2D-A9C9-F77B3C6FB71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58321" y="3929066"/>
            <a:ext cx="4240136" cy="264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91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5670B0-9A2D-4CF4-A835-F14B2E981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88" y="142852"/>
            <a:ext cx="3929089" cy="7315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Водный. Почему?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1682566515_chudo-prirody-com-p-kit-foto-dlya-detei-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4195898"/>
            <a:ext cx="3714776" cy="2466843"/>
          </a:xfrm>
          <a:prstGeom prst="rect">
            <a:avLst/>
          </a:prstGeom>
        </p:spPr>
      </p:pic>
      <p:pic>
        <p:nvPicPr>
          <p:cNvPr id="12" name="Рисунок 11" descr="atomnaya-podvodnaya-lodka.jpg"/>
          <p:cNvPicPr>
            <a:picLocks noChangeAspect="1"/>
          </p:cNvPicPr>
          <p:nvPr/>
        </p:nvPicPr>
        <p:blipFill>
          <a:blip r:embed="rId3" cstate="email">
            <a:lum bright="8000"/>
          </a:blip>
          <a:srcRect/>
          <a:stretch>
            <a:fillRect/>
          </a:stretch>
        </p:blipFill>
        <p:spPr>
          <a:xfrm>
            <a:off x="4786314" y="1214422"/>
            <a:ext cx="4142714" cy="2428892"/>
          </a:xfrm>
          <a:prstGeom prst="rect">
            <a:avLst/>
          </a:prstGeom>
        </p:spPr>
      </p:pic>
      <p:pic>
        <p:nvPicPr>
          <p:cNvPr id="13" name="Рисунок 12" descr="krasivye-foto-kartinki-kity-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86030" y="4357695"/>
            <a:ext cx="4143688" cy="2214578"/>
          </a:xfrm>
          <a:prstGeom prst="rect">
            <a:avLst/>
          </a:prstGeom>
        </p:spPr>
      </p:pic>
      <p:pic>
        <p:nvPicPr>
          <p:cNvPr id="14" name="Рисунок 13" descr="koroleva-viktoriya-kruiznoe-sudno-more-na-xodu-lajner.jpg"/>
          <p:cNvPicPr>
            <a:picLocks noChangeAspect="1"/>
          </p:cNvPicPr>
          <p:nvPr/>
        </p:nvPicPr>
        <p:blipFill>
          <a:blip r:embed="rId5" cstate="email">
            <a:lum bright="10000"/>
          </a:blip>
          <a:stretch>
            <a:fillRect/>
          </a:stretch>
        </p:blipFill>
        <p:spPr>
          <a:xfrm>
            <a:off x="214283" y="1214422"/>
            <a:ext cx="3786214" cy="240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5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5670B0-9A2D-4CF4-A835-F14B2E981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6117" y="142852"/>
            <a:ext cx="2286015" cy="73152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</a:rPr>
              <a:t>Водный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633837B-FEDD-4F93-8874-949B27C6A4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1472" y="857232"/>
            <a:ext cx="2643206" cy="28665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BDE8499-ACDB-4321-9033-F24695236B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977918" y="1357298"/>
            <a:ext cx="2799013" cy="22572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26E4B3C-5A6B-425D-82FF-78CAE47EC3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4900694" y="4286256"/>
            <a:ext cx="4031117" cy="23433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8DFDBD0-C817-470D-80A0-F116F87125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142844" y="4143380"/>
            <a:ext cx="3856452" cy="26143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868" y="1071546"/>
            <a:ext cx="17583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Пассажирский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2400288" cy="64294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Военный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Ships_Submarine_Project_949A_Antey_095844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4214818"/>
            <a:ext cx="4256515" cy="2357454"/>
          </a:xfrm>
          <a:prstGeom prst="rect">
            <a:avLst/>
          </a:prstGeom>
        </p:spPr>
      </p:pic>
      <p:pic>
        <p:nvPicPr>
          <p:cNvPr id="5" name="Рисунок 4" descr="img2.akspic.ru-morskoe_vedomstvo-linkor-voenno_morskoj_flot-raketa-tyazhelyj_krejser-4000x25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285720" y="1142984"/>
            <a:ext cx="4237641" cy="24288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00760" y="428604"/>
            <a:ext cx="23886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Виды: паром, ледокол</a:t>
            </a:r>
            <a:endParaRPr lang="ru-RU" dirty="0"/>
          </a:p>
        </p:txBody>
      </p:sp>
      <p:pic>
        <p:nvPicPr>
          <p:cNvPr id="7" name="Содержимое 3" descr="IMG_7440_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842552" y="1071546"/>
            <a:ext cx="4103886" cy="25717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44970444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17062" y="4286256"/>
            <a:ext cx="3939404" cy="2286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D8F15D-E4C3-4CD6-8D9B-C67045D72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100" y="214291"/>
            <a:ext cx="7572400" cy="4286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Общее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D99C6F9-7E10-4EEF-8840-8873FD6675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214282" y="3500438"/>
            <a:ext cx="3929090" cy="307494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A026015-F5AD-46A4-B7E5-F035714B42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86446" y="642918"/>
            <a:ext cx="3112477" cy="27860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82D668E-B93F-4A1A-8B0A-51F28BB0329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lum bright="41000" contrast="21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14282" y="714356"/>
            <a:ext cx="3929090" cy="266564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3634087-73ED-4698-9DF6-BDB62D341D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43636" y="3500438"/>
            <a:ext cx="2214578" cy="319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751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5F6C85-BFDD-4781-97A1-A087B6A59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7950" y="214290"/>
            <a:ext cx="2479432" cy="64711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Капитан, команда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22f2f1035769f81b82f107a4b1d22eaf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142852"/>
            <a:ext cx="4977898" cy="3504440"/>
          </a:xfrm>
          <a:prstGeom prst="rect">
            <a:avLst/>
          </a:prstGeom>
        </p:spPr>
      </p:pic>
      <p:pic>
        <p:nvPicPr>
          <p:cNvPr id="6" name="Рисунок 5" descr="586c9ec9549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619454"/>
            <a:ext cx="4714876" cy="314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666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84</Words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ВОДНЫЙ и ВОЗДУШНЫЙ  ТРАНСПОРТ для детей средней группы  </vt:lpstr>
      <vt:lpstr>Зачем нужен транспорт?</vt:lpstr>
      <vt:lpstr>Назначение транспорта</vt:lpstr>
      <vt:lpstr>Наземный</vt:lpstr>
      <vt:lpstr>Водный. Почему? </vt:lpstr>
      <vt:lpstr>Водный </vt:lpstr>
      <vt:lpstr>Военный</vt:lpstr>
      <vt:lpstr>Общее</vt:lpstr>
      <vt:lpstr>Капитан, команда</vt:lpstr>
      <vt:lpstr>Воздушный. Почему?</vt:lpstr>
      <vt:lpstr>Общие признаки</vt:lpstr>
      <vt:lpstr>Воздушный</vt:lpstr>
      <vt:lpstr>Военный</vt:lpstr>
      <vt:lpstr>Виды: полярный самолёт, гидроплан, дельтаплан</vt:lpstr>
      <vt:lpstr>Пилот, экипаж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ВОДНЫЙ и ВОЗДУШНЫЙ  ТРАНСПОРТ для детей средней группы</dc:title>
  <dc:creator>Администратор</dc:creator>
  <cp:lastModifiedBy>Администратор</cp:lastModifiedBy>
  <cp:revision>36</cp:revision>
  <dcterms:created xsi:type="dcterms:W3CDTF">2023-12-02T13:26:55Z</dcterms:created>
  <dcterms:modified xsi:type="dcterms:W3CDTF">2024-01-28T09:22:03Z</dcterms:modified>
</cp:coreProperties>
</file>