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8" r:id="rId13"/>
    <p:sldId id="27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57" autoAdjust="0"/>
    <p:restoredTop sz="94660"/>
  </p:normalViewPr>
  <p:slideViewPr>
    <p:cSldViewPr>
      <p:cViewPr>
        <p:scale>
          <a:sx n="69" d="100"/>
          <a:sy n="69" d="100"/>
        </p:scale>
        <p:origin x="-94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BB1B6-53E2-42EC-97FD-9832B28B2163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AED07A-D63F-4D04-A7EA-79F81BB2E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D07A-D63F-4D04-A7EA-79F81BB2E1E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D07A-D63F-4D04-A7EA-79F81BB2E1E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13" Type="http://schemas.openxmlformats.org/officeDocument/2006/relationships/image" Target="../media/image64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12" Type="http://schemas.openxmlformats.org/officeDocument/2006/relationships/image" Target="../media/image63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jpeg"/><Relationship Id="rId11" Type="http://schemas.openxmlformats.org/officeDocument/2006/relationships/image" Target="../media/image62.jpeg"/><Relationship Id="rId5" Type="http://schemas.openxmlformats.org/officeDocument/2006/relationships/image" Target="../media/image56.jpeg"/><Relationship Id="rId10" Type="http://schemas.openxmlformats.org/officeDocument/2006/relationships/image" Target="../media/image61.jpeg"/><Relationship Id="rId4" Type="http://schemas.openxmlformats.org/officeDocument/2006/relationships/image" Target="../media/image55.jpeg"/><Relationship Id="rId9" Type="http://schemas.openxmlformats.org/officeDocument/2006/relationships/image" Target="../media/image60.jpeg"/><Relationship Id="rId14" Type="http://schemas.openxmlformats.org/officeDocument/2006/relationships/image" Target="../media/image6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Познавательно-исследовательская работа «Соль наш Друг или Враг»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786190"/>
            <a:ext cx="4495800" cy="307181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Подготовила:  воспитатель Орлова  Антонина  Михайловна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Докладчик:  </a:t>
            </a:r>
            <a:r>
              <a:rPr lang="ru-RU" b="1" dirty="0" err="1" smtClean="0">
                <a:solidFill>
                  <a:srgbClr val="002060"/>
                </a:solidFill>
              </a:rPr>
              <a:t>Грибоновская</a:t>
            </a:r>
            <a:r>
              <a:rPr lang="ru-RU" b="1" dirty="0" smtClean="0">
                <a:solidFill>
                  <a:srgbClr val="002060"/>
                </a:solidFill>
              </a:rPr>
              <a:t>  Лиза,  6лет,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МБДОУ "Детский сад №2 "</a:t>
            </a:r>
            <a:r>
              <a:rPr lang="ru-RU" b="1" dirty="0" err="1" smtClean="0">
                <a:solidFill>
                  <a:srgbClr val="002060"/>
                </a:solidFill>
              </a:rPr>
              <a:t>Алёнушка</a:t>
            </a:r>
            <a:r>
              <a:rPr lang="ru-RU" b="1" dirty="0" smtClean="0">
                <a:solidFill>
                  <a:srgbClr val="002060"/>
                </a:solidFill>
              </a:rPr>
              <a:t>" комбинированного вида",  п. Дедовичи.</a:t>
            </a:r>
          </a:p>
          <a:p>
            <a:endParaRPr lang="ru-RU" dirty="0"/>
          </a:p>
        </p:txBody>
      </p:sp>
      <p:pic>
        <p:nvPicPr>
          <p:cNvPr id="1026" name="Picture 2" descr="C:\Documents and Settings\Admin\Рабочий стол\СОЛЬ\Ut-qNGvswJ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446595"/>
            <a:ext cx="3429024" cy="2314592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СОЛЬ\AyTmr1vAiM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693032"/>
            <a:ext cx="3643338" cy="4857784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</a:t>
            </a:r>
            <a:r>
              <a:rPr lang="ru-RU" b="1" dirty="0" smtClean="0"/>
              <a:t>Соль в творчестве</a:t>
            </a:r>
            <a:endParaRPr lang="ru-RU" b="1" dirty="0"/>
          </a:p>
        </p:txBody>
      </p:sp>
      <p:pic>
        <p:nvPicPr>
          <p:cNvPr id="1026" name="Picture 2" descr="C:\Documents and Settings\Admin\Рабочий стол\СОЛЬ\m-1ByMiEAM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71546"/>
            <a:ext cx="2286016" cy="2211006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СОЛЬ\xFGhgnLJf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214422"/>
            <a:ext cx="2071702" cy="2197877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СОЛЬ\-Ync6IDkIL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1500174"/>
            <a:ext cx="1785950" cy="2199346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СОЛЬ\tJq4ug4XHn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429000"/>
            <a:ext cx="2362745" cy="2714644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СОЛЬ\lfl9VBK-m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4357694"/>
            <a:ext cx="1751554" cy="2222889"/>
          </a:xfrm>
          <a:prstGeom prst="rect">
            <a:avLst/>
          </a:prstGeom>
          <a:noFill/>
        </p:spPr>
      </p:pic>
      <p:pic>
        <p:nvPicPr>
          <p:cNvPr id="4101" name="Picture 5" descr="C:\Documents and Settings\Admin\Рабочий стол\СОЛЬ\9m3NRwsXkl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06" y="3714752"/>
            <a:ext cx="1895241" cy="2714668"/>
          </a:xfrm>
          <a:prstGeom prst="rect">
            <a:avLst/>
          </a:prstGeom>
          <a:noFill/>
        </p:spPr>
      </p:pic>
      <p:pic>
        <p:nvPicPr>
          <p:cNvPr id="9" name="Picture 2" descr="C:\Documents and Settings\Admin\Рабочий стол\СОЛЬ\fBNnPTpC3z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86644" y="214290"/>
            <a:ext cx="1500198" cy="1181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5214974" cy="7858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А вы знали?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6072198" y="6143644"/>
            <a:ext cx="2500330" cy="500066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Мертвое море</a:t>
            </a:r>
            <a:endParaRPr lang="ru-RU" b="1" dirty="0"/>
          </a:p>
        </p:txBody>
      </p:sp>
      <p:pic>
        <p:nvPicPr>
          <p:cNvPr id="7" name="Picture 2" descr="C:\Documents and Settings\Admin\Рабочий стол\СОЛЬ\podvodnye-zhiteli-ochen-krasi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14421"/>
            <a:ext cx="3500462" cy="2721973"/>
          </a:xfrm>
          <a:prstGeom prst="rect">
            <a:avLst/>
          </a:prstGeom>
          <a:noFill/>
        </p:spPr>
      </p:pic>
      <p:pic>
        <p:nvPicPr>
          <p:cNvPr id="8" name="Picture 2" descr="C:\Documents and Settings\Admin\Рабочий стол\СОЛЬ\zQhR4FFpbJ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14422"/>
            <a:ext cx="2214578" cy="2585669"/>
          </a:xfrm>
          <a:prstGeom prst="rect">
            <a:avLst/>
          </a:prstGeom>
          <a:noFill/>
        </p:spPr>
      </p:pic>
      <p:pic>
        <p:nvPicPr>
          <p:cNvPr id="9" name="Picture 7" descr="C:\Documents and Settings\Admin\Рабочий стол\Фото 2017\iz_istorii_bukvariei1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214290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:\Documents and Settings\Admin\Рабочий стол\СОЛЬ\zhabry-u-ryb-544x3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4286256"/>
            <a:ext cx="3824278" cy="2151156"/>
          </a:xfrm>
          <a:prstGeom prst="rect">
            <a:avLst/>
          </a:prstGeom>
          <a:noFill/>
        </p:spPr>
      </p:pic>
      <p:pic>
        <p:nvPicPr>
          <p:cNvPr id="11" name="Picture 3" descr="C:\Documents and Settings\Admin\Рабочий стол\СОЛЬ\1-5-800x5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857628"/>
            <a:ext cx="3786182" cy="22414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142852"/>
            <a:ext cx="5976950" cy="857256"/>
          </a:xfrm>
        </p:spPr>
        <p:txBody>
          <a:bodyPr>
            <a:normAutofit/>
          </a:bodyPr>
          <a:lstStyle/>
          <a:p>
            <a:r>
              <a:rPr lang="ru-RU" b="1" dirty="0" smtClean="0"/>
              <a:t>Солонка России</a:t>
            </a:r>
            <a:endParaRPr lang="ru-RU" b="1" dirty="0"/>
          </a:p>
        </p:txBody>
      </p:sp>
      <p:pic>
        <p:nvPicPr>
          <p:cNvPr id="10243" name="Picture 3" descr="C:\Documents and Settings\Admin\Рабочий стол\СОЛЬ\xtpbfj38w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04"/>
            <a:ext cx="2112566" cy="3386142"/>
          </a:xfrm>
          <a:prstGeom prst="rect">
            <a:avLst/>
          </a:prstGeom>
          <a:noFill/>
        </p:spPr>
      </p:pic>
      <p:pic>
        <p:nvPicPr>
          <p:cNvPr id="10244" name="Picture 4" descr="C:\Documents and Settings\Admin\Рабочий стол\СОЛЬ\107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048128"/>
            <a:ext cx="3607579" cy="2405053"/>
          </a:xfrm>
          <a:prstGeom prst="rect">
            <a:avLst/>
          </a:prstGeom>
          <a:noFill/>
        </p:spPr>
      </p:pic>
      <p:pic>
        <p:nvPicPr>
          <p:cNvPr id="10245" name="Picture 5" descr="C:\Documents and Settings\Admin\Рабочий стол\СОЛЬ\b03e309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6100" y="4071942"/>
            <a:ext cx="4480660" cy="2415840"/>
          </a:xfrm>
          <a:prstGeom prst="rect">
            <a:avLst/>
          </a:prstGeom>
          <a:noFill/>
        </p:spPr>
      </p:pic>
      <p:pic>
        <p:nvPicPr>
          <p:cNvPr id="10246" name="Picture 6" descr="C:\Documents and Settings\Admin\Рабочий стол\СОЛЬ\Солеварная градир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1071771"/>
            <a:ext cx="4214842" cy="2703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85728"/>
            <a:ext cx="6543692" cy="928694"/>
          </a:xfrm>
        </p:spPr>
        <p:txBody>
          <a:bodyPr>
            <a:normAutofit/>
          </a:bodyPr>
          <a:lstStyle/>
          <a:p>
            <a:r>
              <a:rPr lang="ru-RU" b="1" dirty="0" smtClean="0"/>
              <a:t>Соль наш друг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43570" y="1285860"/>
            <a:ext cx="3286148" cy="214314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Суточная  норма потребления  соли для ребенка   3 грамма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4786322"/>
            <a:ext cx="3000396" cy="207167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Древнегреческий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врач  Гиппократ: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«</a:t>
            </a:r>
            <a:r>
              <a:rPr lang="ru-RU" sz="3000" b="1" dirty="0" smtClean="0">
                <a:solidFill>
                  <a:srgbClr val="0070C0"/>
                </a:solidFill>
              </a:rPr>
              <a:t>Все  хорошо, что в меру</a:t>
            </a:r>
            <a:r>
              <a:rPr lang="ru-RU" b="1" dirty="0" smtClean="0">
                <a:solidFill>
                  <a:srgbClr val="0070C0"/>
                </a:solidFill>
              </a:rPr>
              <a:t>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7" name="Picture 2" descr="C:\Documents and Settings\Admin\Рабочий стол\СОЛЬ\scale_1200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71612"/>
            <a:ext cx="2643206" cy="3661077"/>
          </a:xfrm>
          <a:prstGeom prst="rect">
            <a:avLst/>
          </a:prstGeom>
          <a:noFill/>
        </p:spPr>
      </p:pic>
      <p:pic>
        <p:nvPicPr>
          <p:cNvPr id="8" name="Picture 2" descr="C:\Documents and Settings\Admin\Рабочий стол\СОЛЬ\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571612"/>
            <a:ext cx="2286016" cy="2286016"/>
          </a:xfrm>
          <a:prstGeom prst="rect">
            <a:avLst/>
          </a:prstGeom>
          <a:noFill/>
        </p:spPr>
      </p:pic>
      <p:pic>
        <p:nvPicPr>
          <p:cNvPr id="9" name="Picture 2" descr="C:\Documents and Settings\Admin\Рабочий стол\СОЛЬ\2323f0a8dfd377b89e544981c57ecbf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3500438"/>
            <a:ext cx="2887472" cy="3092083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СОЛЬ\aid8352528-v4-728px-Calculate-Your-Salt-Intake-Step-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4643446"/>
            <a:ext cx="2600325" cy="1951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785794"/>
            <a:ext cx="7429552" cy="1643074"/>
          </a:xfrm>
          <a:effectLst>
            <a:glow rad="228600">
              <a:schemeClr val="accent3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/>
              <a:t>Спасибо за внимание</a:t>
            </a:r>
            <a:br>
              <a:rPr lang="ru-RU" b="1" dirty="0" smtClean="0"/>
            </a:br>
            <a:r>
              <a:rPr lang="ru-RU" b="1" dirty="0" smtClean="0"/>
              <a:t> Будьте здоровы </a:t>
            </a:r>
            <a:endParaRPr lang="ru-RU" b="1" dirty="0"/>
          </a:p>
        </p:txBody>
      </p:sp>
      <p:pic>
        <p:nvPicPr>
          <p:cNvPr id="3" name="Picture 2" descr="C:\Documents and Settings\Admin\Рабочий стол\картошка\ма-ьчик-показывая-бо-ьшого-па-ьца-руки-вверх-654346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786058"/>
            <a:ext cx="3500462" cy="3500462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704088"/>
            <a:ext cx="5548322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</a:t>
            </a:r>
            <a:r>
              <a:rPr lang="ru-RU" b="1" dirty="0" smtClean="0"/>
              <a:t>Соль – природный         минерал</a:t>
            </a:r>
            <a:endParaRPr lang="ru-RU" b="1" dirty="0"/>
          </a:p>
        </p:txBody>
      </p:sp>
      <p:pic>
        <p:nvPicPr>
          <p:cNvPr id="1028" name="Picture 4" descr="C:\Documents and Settings\Admin\Рабочий стол\СОЛЬ\FeD6WL2vy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428736"/>
            <a:ext cx="3988328" cy="2428892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СОЛЬ\L1050589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464588"/>
            <a:ext cx="3286148" cy="2464611"/>
          </a:xfrm>
          <a:prstGeom prst="rect">
            <a:avLst/>
          </a:prstGeom>
          <a:noFill/>
        </p:spPr>
      </p:pic>
      <p:pic>
        <p:nvPicPr>
          <p:cNvPr id="4" name="Picture 5" descr="C:\Documents and Settings\Admin\Рабочий стол\СОЛЬ\Zhegalova2_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5000636"/>
            <a:ext cx="1274996" cy="1664253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СОЛЬ\1492154747_fakty-pro-mertvoe-more-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000240"/>
            <a:ext cx="1928826" cy="2159653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СОЛЬ\1642709034_35-drikus-club-p-kombain-ural-20r-tekhnika-krasivo-foto-3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4000504"/>
            <a:ext cx="4071966" cy="2643206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СОЛЬ\product-354985-1 (1)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28860" y="357166"/>
            <a:ext cx="1428760" cy="1511915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СОЛЬ\7rMIqvr8_5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357166"/>
            <a:ext cx="2000264" cy="1500198"/>
          </a:xfrm>
          <a:prstGeom prst="rect">
            <a:avLst/>
          </a:prstGeom>
          <a:noFill/>
        </p:spPr>
      </p:pic>
      <p:pic>
        <p:nvPicPr>
          <p:cNvPr id="5" name="Picture 3" descr="C:\Documents and Settings\Admin\Рабочий стол\СОЛЬ\jFy6maFjwi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38" y="5099733"/>
            <a:ext cx="1571636" cy="1758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3058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</a:t>
            </a:r>
            <a:r>
              <a:rPr lang="ru-RU" b="1" dirty="0" smtClean="0"/>
              <a:t>Исследование продолжили</a:t>
            </a:r>
            <a:endParaRPr lang="ru-RU" dirty="0"/>
          </a:p>
        </p:txBody>
      </p:sp>
      <p:pic>
        <p:nvPicPr>
          <p:cNvPr id="3" name="Picture 3" descr="C:\Documents and Settings\Admin\Рабочий стол\СОЛЬ\IMG_20230309_09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857231"/>
            <a:ext cx="3714776" cy="1857388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СОЛЬ\IMG_20230309_0900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786058"/>
            <a:ext cx="3857652" cy="1928826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СОЛЬ\IMG_20230309_0900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4786322"/>
            <a:ext cx="3857652" cy="1928826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СОЛЬ\ZqLVjHLLDr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1928802"/>
            <a:ext cx="2671186" cy="4500594"/>
          </a:xfrm>
          <a:prstGeom prst="rect">
            <a:avLst/>
          </a:prstGeom>
          <a:noFill/>
        </p:spPr>
      </p:pic>
      <p:pic>
        <p:nvPicPr>
          <p:cNvPr id="4" name="Picture 3" descr="C:\Documents and Settings\Admin\Рабочий стол\СОЛЬ\1761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4786322"/>
            <a:ext cx="1119196" cy="178595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СОЛЬ\Jc8TJmGRcO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7686" y="857232"/>
            <a:ext cx="1412885" cy="1714512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СОЛЬ\fBNnPTpC3z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68" y="857232"/>
            <a:ext cx="1094416" cy="86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92869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</a:t>
            </a:r>
            <a:r>
              <a:rPr lang="ru-RU" b="1" dirty="0" smtClean="0"/>
              <a:t>Плавающее яйцо </a:t>
            </a:r>
            <a:endParaRPr lang="ru-RU" b="1" dirty="0"/>
          </a:p>
        </p:txBody>
      </p:sp>
      <p:pic>
        <p:nvPicPr>
          <p:cNvPr id="3074" name="Picture 2" descr="C:\Documents and Settings\Admin\Рабочий стол\СОЛЬ\eU4FtmjM5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5" y="1182836"/>
            <a:ext cx="2214578" cy="3354480"/>
          </a:xfrm>
          <a:prstGeom prst="rect">
            <a:avLst/>
          </a:prstGeom>
          <a:noFill/>
        </p:spPr>
      </p:pic>
      <p:pic>
        <p:nvPicPr>
          <p:cNvPr id="3" name="Picture 3" descr="C:\Documents and Settings\Admin\Рабочий стол\СОЛЬ\scJceZQnxS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214422"/>
            <a:ext cx="2414340" cy="3321640"/>
          </a:xfrm>
          <a:prstGeom prst="rect">
            <a:avLst/>
          </a:prstGeom>
          <a:noFill/>
        </p:spPr>
      </p:pic>
      <p:pic>
        <p:nvPicPr>
          <p:cNvPr id="3079" name="Picture 7" descr="C:\Documents and Settings\Admin\Рабочий стол\СОЛЬ\UgcbuLKail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34" y="3643314"/>
            <a:ext cx="3878645" cy="2866562"/>
          </a:xfrm>
          <a:prstGeom prst="rect">
            <a:avLst/>
          </a:prstGeom>
          <a:noFill/>
        </p:spPr>
      </p:pic>
      <p:pic>
        <p:nvPicPr>
          <p:cNvPr id="3080" name="Picture 8" descr="C:\Documents and Settings\Admin\Рабочий стол\СОЛЬ\OfUjnFdM1O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4696577"/>
            <a:ext cx="1812098" cy="1732819"/>
          </a:xfrm>
          <a:prstGeom prst="rect">
            <a:avLst/>
          </a:prstGeom>
          <a:noFill/>
        </p:spPr>
      </p:pic>
      <p:pic>
        <p:nvPicPr>
          <p:cNvPr id="3082" name="Picture 10" descr="C:\Documents and Settings\Admin\Рабочий стол\СОЛЬ\ма-ыши-п-авая-по-во-ой-407624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942" y="1285860"/>
            <a:ext cx="3009904" cy="2004644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СОЛЬ\f6f3b0b44a962a93b3e944e26210a61f-800x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536288"/>
            <a:ext cx="3095615" cy="2321712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СОЛЬ\wlnSXkDpttU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86776" y="714356"/>
            <a:ext cx="637980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         </a:t>
            </a:r>
            <a:r>
              <a:rPr lang="ru-RU" b="1" dirty="0" smtClean="0"/>
              <a:t>Соль необходима</a:t>
            </a:r>
            <a:endParaRPr lang="ru-RU" b="1" dirty="0"/>
          </a:p>
        </p:txBody>
      </p:sp>
      <p:pic>
        <p:nvPicPr>
          <p:cNvPr id="4098" name="Picture 2" descr="C:\Documents and Settings\Admin\Рабочий стол\СОЛЬ\um-su-pictures-29-253_1-new-800x8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64" y="214290"/>
            <a:ext cx="1571636" cy="1571636"/>
          </a:xfrm>
          <a:prstGeom prst="rect">
            <a:avLst/>
          </a:prstGeom>
          <a:noFill/>
        </p:spPr>
      </p:pic>
      <p:pic>
        <p:nvPicPr>
          <p:cNvPr id="4104" name="Picture 8" descr="C:\Documents and Settings\Admin\Рабочий стол\СОЛЬ\IMG_20230316_0803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142984"/>
            <a:ext cx="3571900" cy="1785950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СОЛЬ\product-354985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142984"/>
            <a:ext cx="1687722" cy="178595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СОЛЬ\maxresdefaul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5632" y="4786322"/>
            <a:ext cx="3222648" cy="1812740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СОЛЬ\uWlLoU4YfS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429000"/>
            <a:ext cx="4333873" cy="3250406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СОЛЬ\rigW8QqVvr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61599" y="1857364"/>
            <a:ext cx="3548442" cy="2786082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СОЛЬ\fBNnPTpC3z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6578" y="714356"/>
            <a:ext cx="1257283" cy="9902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       </a:t>
            </a:r>
            <a:r>
              <a:rPr lang="ru-RU" b="1" dirty="0" smtClean="0"/>
              <a:t>Опыт: «Сосуды и соль»   </a:t>
            </a:r>
            <a:endParaRPr lang="ru-RU" b="1" dirty="0"/>
          </a:p>
        </p:txBody>
      </p:sp>
      <p:pic>
        <p:nvPicPr>
          <p:cNvPr id="5122" name="Picture 2" descr="C:\Documents and Settings\Admin\Рабочий стол\СОЛЬ\um-su-pictures-29-253_1-new-800x8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214810" y="2071678"/>
            <a:ext cx="1571636" cy="1571636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СОЛЬ\sol_serd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214422"/>
            <a:ext cx="2540017" cy="1428760"/>
          </a:xfrm>
          <a:prstGeom prst="rect">
            <a:avLst/>
          </a:prstGeom>
          <a:noFill/>
        </p:spPr>
      </p:pic>
      <p:pic>
        <p:nvPicPr>
          <p:cNvPr id="5125" name="Picture 5" descr="C:\Documents and Settings\Admin\Рабочий стол\СОЛЬ\21_25_cr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857496"/>
            <a:ext cx="2857520" cy="1607355"/>
          </a:xfrm>
          <a:prstGeom prst="rect">
            <a:avLst/>
          </a:prstGeom>
          <a:noFill/>
        </p:spPr>
      </p:pic>
      <p:pic>
        <p:nvPicPr>
          <p:cNvPr id="6146" name="Picture 2" descr="C:\Documents and Settings\Admin\Рабочий стол\СОЛЬ\D88vlGOc0-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1071546"/>
            <a:ext cx="3288053" cy="2889890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СОЛЬ\IMG_20230410_18530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4071942"/>
            <a:ext cx="4334286" cy="2286016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СОЛЬ\IMG_20230410_19143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4942" y="4786322"/>
            <a:ext cx="3617114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14290"/>
            <a:ext cx="5357850" cy="928694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Применение соли</a:t>
            </a:r>
            <a:endParaRPr lang="ru-RU" b="1" dirty="0"/>
          </a:p>
        </p:txBody>
      </p:sp>
      <p:pic>
        <p:nvPicPr>
          <p:cNvPr id="6147" name="Picture 3" descr="C:\Documents and Settings\Admin\Рабочий стол\СОЛЬ\slide_9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357298"/>
            <a:ext cx="6286544" cy="4714908"/>
          </a:xfrm>
          <a:prstGeom prst="rect">
            <a:avLst/>
          </a:prstGeom>
          <a:noFill/>
        </p:spPr>
      </p:pic>
      <p:pic>
        <p:nvPicPr>
          <p:cNvPr id="7170" name="Picture 2" descr="C:\Documents and Settings\Admin\Рабочий стол\СОЛЬ\pochistit-skovorodku-novat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3143248"/>
            <a:ext cx="2133600" cy="1417637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СОЛЬ\christmas_ds_yanko_design-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2297" y="5000636"/>
            <a:ext cx="2035983" cy="1357322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СОЛЬ\oFK8Q25MXf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2214554"/>
            <a:ext cx="2190765" cy="1643074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СОЛЬ\1761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206" y="642918"/>
            <a:ext cx="1477338" cy="2357454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СОЛЬ\fkyqm2X6CH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6248" y="2214554"/>
            <a:ext cx="2143140" cy="1680417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СОЛЬ\OgvWSsIC1lQ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71670" y="1071546"/>
            <a:ext cx="2714644" cy="1143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357166"/>
            <a:ext cx="6143668" cy="857256"/>
          </a:xfrm>
        </p:spPr>
        <p:txBody>
          <a:bodyPr>
            <a:normAutofit/>
          </a:bodyPr>
          <a:lstStyle/>
          <a:p>
            <a:r>
              <a:rPr lang="ru-RU" b="1" dirty="0" smtClean="0"/>
              <a:t>Кристаллизация</a:t>
            </a:r>
            <a:r>
              <a:rPr lang="ru-RU" dirty="0" smtClean="0"/>
              <a:t> </a:t>
            </a:r>
            <a:r>
              <a:rPr lang="ru-RU" b="1" dirty="0" smtClean="0"/>
              <a:t>соли</a:t>
            </a:r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7170" name="Picture 2" descr="C:\Documents and Settings\Admin\Рабочий стол\СОЛЬ\IMG_20230315_1627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86256"/>
            <a:ext cx="4357750" cy="2178875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СОЛЬ\GoBiplenEcw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1500174"/>
            <a:ext cx="1321603" cy="2643206"/>
          </a:xfrm>
          <a:prstGeom prst="rect">
            <a:avLst/>
          </a:prstGeom>
          <a:noFill/>
        </p:spPr>
      </p:pic>
      <p:pic>
        <p:nvPicPr>
          <p:cNvPr id="7172" name="Picture 4" descr="C:\Documents and Settings\Admin\Рабочий стол\СОЛЬ\oSEfnp-0u7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1142984"/>
            <a:ext cx="1500198" cy="3000396"/>
          </a:xfrm>
          <a:prstGeom prst="rect">
            <a:avLst/>
          </a:prstGeom>
          <a:noFill/>
        </p:spPr>
      </p:pic>
      <p:pic>
        <p:nvPicPr>
          <p:cNvPr id="7174" name="Picture 6" descr="C:\Documents and Settings\Admin\Рабочий стол\СОЛЬ\IMG_20230315_16285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64" y="5143512"/>
            <a:ext cx="2428892" cy="1214446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СОЛЬ\8VxgO7qXDE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2085" y="1285860"/>
            <a:ext cx="2317567" cy="3643338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СОЛЬ\img_588ad81c7029c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14744" y="2571744"/>
            <a:ext cx="1875248" cy="1500198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СОЛЬ\1vL3U6cUPkc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43504" y="5072074"/>
            <a:ext cx="1342240" cy="1357322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СОЛЬ\I2qJwPiknzw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357686" y="1285860"/>
            <a:ext cx="1124487" cy="1214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</a:t>
            </a:r>
            <a:r>
              <a:rPr lang="ru-RU" b="1" dirty="0" smtClean="0"/>
              <a:t>Такая разная соль</a:t>
            </a:r>
            <a:endParaRPr lang="ru-RU" b="1" dirty="0"/>
          </a:p>
        </p:txBody>
      </p:sp>
      <p:pic>
        <p:nvPicPr>
          <p:cNvPr id="8194" name="Picture 2" descr="C:\Documents and Settings\Admin\Рабочий стол\СОЛЬ\2483338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357298"/>
            <a:ext cx="2147120" cy="1500198"/>
          </a:xfrm>
          <a:prstGeom prst="rect">
            <a:avLst/>
          </a:prstGeom>
          <a:noFill/>
        </p:spPr>
      </p:pic>
      <p:pic>
        <p:nvPicPr>
          <p:cNvPr id="8195" name="Picture 3" descr="C:\Documents and Settings\Admin\Рабочий стол\СОЛЬ\DSC03469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000108"/>
            <a:ext cx="1811560" cy="1500198"/>
          </a:xfrm>
          <a:prstGeom prst="rect">
            <a:avLst/>
          </a:prstGeom>
          <a:noFill/>
        </p:spPr>
      </p:pic>
      <p:pic>
        <p:nvPicPr>
          <p:cNvPr id="8196" name="Picture 4" descr="C:\Documents and Settings\Admin\Рабочий стол\СОЛЬ\5tpSneyL7n8YzGeL-w8NaftV6rA-19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428736"/>
            <a:ext cx="2286016" cy="1401042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СОЛЬ\img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928670"/>
            <a:ext cx="1928826" cy="1446620"/>
          </a:xfrm>
          <a:prstGeom prst="rect">
            <a:avLst/>
          </a:prstGeom>
          <a:noFill/>
        </p:spPr>
      </p:pic>
      <p:pic>
        <p:nvPicPr>
          <p:cNvPr id="6146" name="Picture 2" descr="C:\Documents and Settings\Admin\Рабочий стол\СОЛЬ\klGwOBl4Xt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6745" y="1428736"/>
            <a:ext cx="857255" cy="642942"/>
          </a:xfrm>
          <a:prstGeom prst="rect">
            <a:avLst/>
          </a:prstGeom>
          <a:noFill/>
        </p:spPr>
      </p:pic>
      <p:pic>
        <p:nvPicPr>
          <p:cNvPr id="6148" name="Picture 4" descr="C:\Documents and Settings\Admin\Рабочий стол\СОЛЬ\моча-чонсервная-банка-мочит-цветок-11830613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86710" y="714356"/>
            <a:ext cx="754438" cy="642942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СОЛЬ\J719N1nwXrQ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3143248"/>
            <a:ext cx="1811086" cy="2643206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СОЛЬ\vNSQvLUpIE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3108" y="3143248"/>
            <a:ext cx="2711762" cy="178595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СОЛЬ\rrue1gxVKN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0628" y="3286124"/>
            <a:ext cx="1916324" cy="2643206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СОЛЬ\DSPXC3e434M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37008" y="4059044"/>
            <a:ext cx="1891902" cy="2513228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СОЛЬ\8qhSuG5T2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714612" y="5000636"/>
            <a:ext cx="1421021" cy="1500198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СОЛЬ\777c3040c16a61d99f1f40f17bbdc724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928662" y="2428868"/>
            <a:ext cx="971904" cy="669998"/>
          </a:xfrm>
          <a:prstGeom prst="rect">
            <a:avLst/>
          </a:prstGeom>
          <a:noFill/>
        </p:spPr>
      </p:pic>
      <p:pic>
        <p:nvPicPr>
          <p:cNvPr id="6" name="Picture 2" descr="C:\Documents and Settings\Admin\Рабочий стол\СОЛЬ\product-354985-1 (1).jpe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flipH="1">
            <a:off x="1928794" y="571480"/>
            <a:ext cx="714380" cy="755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687</TotalTime>
  <Words>110</Words>
  <Application>Microsoft Office PowerPoint</Application>
  <PresentationFormat>Экран (4:3)</PresentationFormat>
  <Paragraphs>25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Познавательно-исследовательская работа «Соль наш Друг или Враг»</vt:lpstr>
      <vt:lpstr>      Соль – природный         минерал</vt:lpstr>
      <vt:lpstr>     Исследование продолжили</vt:lpstr>
      <vt:lpstr>          Плавающее яйцо </vt:lpstr>
      <vt:lpstr>         Соль необходима</vt:lpstr>
      <vt:lpstr>       Опыт: «Сосуды и соль»   </vt:lpstr>
      <vt:lpstr>Применение соли</vt:lpstr>
      <vt:lpstr>Кристаллизация соли     </vt:lpstr>
      <vt:lpstr>                Такая разная соль</vt:lpstr>
      <vt:lpstr>           Соль в творчестве</vt:lpstr>
      <vt:lpstr>      А вы знали? </vt:lpstr>
      <vt:lpstr>Солонка России</vt:lpstr>
      <vt:lpstr>Соль наш друг</vt:lpstr>
      <vt:lpstr>Спасибо за внимание  Будьте здоровы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99</cp:revision>
  <dcterms:modified xsi:type="dcterms:W3CDTF">2023-04-14T15:53:05Z</dcterms:modified>
</cp:coreProperties>
</file>