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5" d="100"/>
          <a:sy n="45" d="100"/>
        </p:scale>
        <p:origin x="82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504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513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283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823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290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430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755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04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594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1/29/2024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180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13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4011C-A90B-461B-A2C6-15E27D44BF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-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ДЕРЖАВА!</a:t>
            </a:r>
          </a:p>
        </p:txBody>
      </p:sp>
    </p:spTree>
    <p:extLst>
      <p:ext uri="{BB962C8B-B14F-4D97-AF65-F5344CB8AC3E}">
        <p14:creationId xmlns:p14="http://schemas.microsoft.com/office/powerpoint/2010/main" val="3574356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8C2D55A-B18B-440B-853C-C7CB636E6D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7994" y="2268719"/>
            <a:ext cx="7946149" cy="4356000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8AC91EC4-DE91-4DBC-B84F-6E15742428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608" y="474325"/>
            <a:ext cx="10852878" cy="164592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– крупнейшее государство мира, </a:t>
            </a:r>
          </a:p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образованное в 1991 году.</a:t>
            </a:r>
          </a:p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держится на трёх «китах» – на сплочённой нации, на родной вере, на родном языке.</a:t>
            </a:r>
          </a:p>
        </p:txBody>
      </p:sp>
    </p:spTree>
    <p:extLst>
      <p:ext uri="{BB962C8B-B14F-4D97-AF65-F5344CB8AC3E}">
        <p14:creationId xmlns:p14="http://schemas.microsoft.com/office/powerpoint/2010/main" val="108806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41B7550-7E17-4364-83F9-43F388692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1528" y="1126785"/>
            <a:ext cx="6039974" cy="4604430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России, как о Великой державе стали говорить еще со времен Петра Великого, прорубившего «окно в Европу».</a:t>
            </a:r>
          </a:p>
          <a:p>
            <a:pPr algn="just"/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России появился свой флот, своя твердая внешняя политика и статус мировой державы.</a:t>
            </a: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DC2523-988E-421E-8F68-13A75931F6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98" y="657118"/>
            <a:ext cx="3473280" cy="51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283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DE0ED19-822F-4AFA-BDF7-E2D3FE6CB7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698" y="384384"/>
            <a:ext cx="11272604" cy="164592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времена СССР Россия стала Великой космической державой, мощной военной державой, с высоким научным и образовательным уровнем, самобытной сформированной культурой.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DD205A9-57E5-4C92-9265-F6353F33D0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826" y="2195197"/>
            <a:ext cx="4680000" cy="26325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9A82D28-7EC0-49B6-8228-3008B47F864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6769" y="2161447"/>
            <a:ext cx="4034888" cy="2700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913BE14-E6FC-4B90-9D46-C01AF808EC0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5213" y="3843198"/>
            <a:ext cx="3960000" cy="263041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BAA5D9B-8CF2-4134-A036-08BAB0C0192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1174" y="4270899"/>
            <a:ext cx="3636000" cy="24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407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75C6F6E-7EE4-4989-AB9A-7D441D7A0E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0735" y="1484026"/>
            <a:ext cx="5321508" cy="4661940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– многонациональная страна. Каждый народ чтит свои традиции, обычаи, имеет свои верования, которыми он дорожит.</a:t>
            </a:r>
          </a:p>
          <a:p>
            <a:pPr algn="just"/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у всех у нас одна большая, единая Родина – Россия!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96A93A3-D37C-4F9D-943A-895C0AA08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757" y="1109272"/>
            <a:ext cx="5904000" cy="44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019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78E1BEEC-816B-4042-A464-7CC35CD22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6361" y="819098"/>
            <a:ext cx="5714219" cy="5551722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народ умеет восставать из пепла! Мы свято чтим имена павших в бою, и заново строим великую державу.</a:t>
            </a:r>
          </a:p>
          <a:p>
            <a:pPr algn="just"/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 времена не пришлось пережить ещё русскому народу, сила русского духа, величие и красота русской души, любовь к своей земле победят любые невзгоды, выстоят в любых испытаниях.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E17D810-A495-40E4-AC9B-DCFB5C2A0B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888" y="695161"/>
            <a:ext cx="3636000" cy="546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372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75DDD99-0DA0-49D9-B346-4BDA9AABC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1193852"/>
            <a:ext cx="5463622" cy="4847183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</a:rPr>
              <a:t>Россия не вела и не ведёт завоевательных войн, она всегда бывает вовлечена в войну освободительную. Причём, отвоевав свою землю, наша армия помогает освободиться и соседу от гнёта жестокосердного врага. </a:t>
            </a:r>
          </a:p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</a:rPr>
              <a:t>Русский воин – </a:t>
            </a:r>
          </a:p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</a:rPr>
              <a:t>воин освободитель!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0F03EBE2-3BC3-4CC6-878A-63EF243C92F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8B52554-AF55-41F3-A240-0768D437F8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8571"/>
          <a:stretch/>
        </p:blipFill>
        <p:spPr>
          <a:xfrm>
            <a:off x="234846" y="999000"/>
            <a:ext cx="6912000" cy="51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790411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50</TotalTime>
  <Words>229</Words>
  <Application>Microsoft Office PowerPoint</Application>
  <PresentationFormat>Широкоэкранный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 Light</vt:lpstr>
      <vt:lpstr>Times New Roman</vt:lpstr>
      <vt:lpstr>Метрополия</vt:lpstr>
      <vt:lpstr>РОССИЯ -          ВЕЛИКАЯ                   ДЕРЖАВА!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 -          ВЕЛИКАЯ                   ДЕРЖАВА!</dc:title>
  <dc:creator>admin</dc:creator>
  <cp:lastModifiedBy>admin</cp:lastModifiedBy>
  <cp:revision>7</cp:revision>
  <dcterms:created xsi:type="dcterms:W3CDTF">2023-03-16T18:05:30Z</dcterms:created>
  <dcterms:modified xsi:type="dcterms:W3CDTF">2024-01-29T10:16:48Z</dcterms:modified>
</cp:coreProperties>
</file>