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AB030EA-BC56-470C-A6BB-D1FF0820123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531AC9A-010A-4135-8D50-E6CF659D8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-171400"/>
            <a:ext cx="5904656" cy="403244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Связь физической культуры                                                              с эстетическим воспитанием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77072"/>
            <a:ext cx="5400600" cy="278092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Подготовила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инструктор по физической культуре </a:t>
            </a:r>
          </a:p>
          <a:p>
            <a:pPr algn="l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МАДОУ МО «СГО» </a:t>
            </a:r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/с №9 «Улыбка»</a:t>
            </a:r>
          </a:p>
          <a:p>
            <a:pPr algn="l"/>
            <a:r>
              <a:rPr lang="ru-RU" sz="24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Кучинская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Ольга Николаевна</a:t>
            </a:r>
          </a:p>
          <a:p>
            <a:pPr algn="l"/>
            <a:endParaRPr lang="ru-RU" dirty="0"/>
          </a:p>
        </p:txBody>
      </p:sp>
      <p:pic>
        <p:nvPicPr>
          <p:cNvPr id="23564" name="Picture 12" descr="F:\Новая папка\1674470646_gas-kvas-com-p-risunok-uzori-dlya-gimnastiki-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548680"/>
            <a:ext cx="2592288" cy="3240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Средства и методы эстетического воспитания в процессе занятий физической культурой.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i="1" dirty="0" smtClean="0"/>
              <a:t>Средства: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3858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в процессе физических занятий разнообразных приемов и упражнений, при выполнении которых учитель или тренер указывает на моменты красивого.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Специальная обстановка во время занятий физической культурой – музыкальное сопровождение.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21602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спортивных праздников и выступлений, которые сами по себе несут в себе множество эстетических моментов, основанных на красивых выступлениях спортсменов, красивых спортивных костюмах, оформлении и т.д.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11" name="Picture 7" descr="https://metaratings.ru/storage/images/9e/b2/9eb2fe9128d97dfa2404fddc807af7a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276872"/>
            <a:ext cx="3312368" cy="2064229"/>
          </a:xfrm>
          <a:prstGeom prst="rect">
            <a:avLst/>
          </a:prstGeom>
          <a:noFill/>
        </p:spPr>
      </p:pic>
      <p:pic>
        <p:nvPicPr>
          <p:cNvPr id="21512" name="Picture 8" descr="F:\Новая папка\5Wnc8wdpqe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2276872"/>
            <a:ext cx="3556570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3" name="Picture 9" descr="F:\Новая папка\8wngUF1T_6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4581128"/>
            <a:ext cx="3604423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20882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Природные и гигиенические условия проведения занятий физической культурой. </a:t>
            </a: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Особенно актуальны </a:t>
            </a: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занятия на природе.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https://o-tendencii.com/uploads/posts/2023-04/1680635991_o-tendencii-com-p-foto-semeinie-zdorovii-obraz-zhizni-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2420888"/>
            <a:ext cx="3338553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s://sportishka.com/uploads/posts/2022-03/1648020286_15-sportishka-com-p-utrennyaya-zaryadka-na-prirode-turizm-kras-17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395536" y="2996952"/>
            <a:ext cx="4763352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Методы: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Эмоционально-выразительное объяснение (образное слово) порядка выполнения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физических упражнений.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Технически совершенный и эмоционально-выразительный показ выполнения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29" name="Picture 1" descr="F:\Новая папка\tIU9eSvaam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3573016"/>
            <a:ext cx="5231904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25202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Собственный пример, вдохновляющий на поступки и действия.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Приучение к красоте в двигательных упражнениях и в целом при занятиях физической культурой.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 descr="F:\Новая папка\vTIVAF17Z9s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1763688" y="3068960"/>
            <a:ext cx="5719795" cy="3284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Новая папка\iAUgClqp16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5328592" cy="3024336"/>
          </a:xfrm>
          <a:prstGeom prst="rect">
            <a:avLst/>
          </a:prstGeom>
          <a:noFill/>
        </p:spPr>
      </p:pic>
      <p:pic>
        <p:nvPicPr>
          <p:cNvPr id="27651" name="Picture 3" descr="F:\Новая папка\F1rvc9dzUL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212976"/>
            <a:ext cx="439248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31440"/>
            <a:ext cx="9144000" cy="38164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/>
                <a:cs typeface="Aharoni" pitchFamily="2" charset="-79"/>
              </a:rPr>
              <a:t>Интерес к прекрасному у человека наблюдался с древних времен. В глубокой древности, люди стремились к красоте. Именно поэтому красота до сих пор отождествляется с чем-то естественным и природным.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/>
              <a:cs typeface="Aharoni" pitchFamily="2" charset="-79"/>
            </a:endParaRPr>
          </a:p>
        </p:txBody>
      </p:sp>
      <p:pic>
        <p:nvPicPr>
          <p:cNvPr id="26626" name="Picture 2" descr="https://cf3.ppt-online.org/files3/slide/w/WO1fsnJqPohEU8KvduVylYzI43b2txFBZe5jGc/slide-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2204864"/>
            <a:ext cx="611587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В древности люди выделяли красоту только лишь в природе: красочный закат, красивое дерево или птица, ракушки, камушки…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7650" name="Picture 2" descr="https://w.forfun.com/fetch/09/09efd8f821944283c4915e3a74f7aeca.jpeg?w=1470&amp;r=0.562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916832"/>
            <a:ext cx="4677741" cy="2631627"/>
          </a:xfrm>
          <a:prstGeom prst="rect">
            <a:avLst/>
          </a:prstGeom>
          <a:noFill/>
        </p:spPr>
      </p:pic>
      <p:pic>
        <p:nvPicPr>
          <p:cNvPr id="27652" name="Picture 4" descr="https://i.pinimg.com/originals/2b/07/61/2b076144151e1235052ec302f91f95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2132856"/>
            <a:ext cx="2808312" cy="4248472"/>
          </a:xfrm>
          <a:prstGeom prst="rect">
            <a:avLst/>
          </a:prstGeom>
          <a:noFill/>
        </p:spPr>
      </p:pic>
      <p:pic>
        <p:nvPicPr>
          <p:cNvPr id="27654" name="Picture 6" descr="https://www.fonstola.ru/images/201310/fonstola.ru_1339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4725144"/>
            <a:ext cx="3024336" cy="1890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С течением времени люди стали выделять красоту человеческого тела и тянуться к ней.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8674" name="Picture 2" descr="https://mamino-lukoshko.com/sites/default/files/styles/orig_image_with_watermark/public/images/product/charivnyy_diamant_charivniy_diamant_kdi-0716_499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700808"/>
            <a:ext cx="2664296" cy="4800534"/>
          </a:xfrm>
          <a:prstGeom prst="rect">
            <a:avLst/>
          </a:prstGeom>
          <a:noFill/>
        </p:spPr>
      </p:pic>
      <p:pic>
        <p:nvPicPr>
          <p:cNvPr id="28678" name="Picture 6" descr="https://balthazar.club/o/uploads/posts/2023-09/1694727976_balthazar-club-p-grecheskie-sportsmeni-skulpturi-vkontakte-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348880"/>
            <a:ext cx="3830737" cy="3830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4933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На сегодняшний день уделяется большое внимание эстетике в области физической формы тела, что приводит к популяризации занятий физической культурой и спортом.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1746" name="Picture 2" descr="https://flytothesky.ru/wp-content/uploads/2017/10/1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132856"/>
            <a:ext cx="7776864" cy="4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162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Эстетическое воспитание находится во взаимосвязи со всеми сторонами воспитания, в том числе и с физической культурой.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21" name="Picture 1" descr="F:\Новая папка\iAUgClqp16Q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1187624" y="2060848"/>
            <a:ext cx="6768752" cy="40910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32335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выполнения физических упражнений формируется красивая осанка,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происходит гармоничное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пропорциональное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всего тела,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развивается изящность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движений. </a:t>
            </a:r>
            <a:endParaRPr lang="ru-RU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sun9-11.userapi.com/impg/ImTx6QlqdsR1VhO2wLs65fykJGeTyiZZ5w4tvw/USPFFSvwFUk.jpg?size=1280x894&amp;quality=95&amp;sign=581057bdea320be8eeff5f9d5d80d040&amp;type=album"/>
          <p:cNvPicPr>
            <a:picLocks noChangeAspect="1" noChangeArrowheads="1"/>
          </p:cNvPicPr>
          <p:nvPr/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827584" y="3717032"/>
            <a:ext cx="4422849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F:\Новая папка\1613518474_7-p-fon-dlya-prezentatsii-na-temu-gimnastika-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5868144" y="2060848"/>
            <a:ext cx="2631062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31224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Занятия физической культурой способствуют возникновению положительных эмоций, оптимизма и жизнерадостности.</a:t>
            </a: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482" name="Picture 2" descr="https://posobaby.com/wp-content/uploads/2018/01/2018-01-30_0956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492896"/>
            <a:ext cx="5802268" cy="3569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https://klike.net/uploads/posts/2022-10/1666416881_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88640"/>
            <a:ext cx="8496945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Задачи эстетического воспитания во время занятий физической культурой.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5091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эстетического вкуса и эстетических чувств, которые проявляются в процессе выполнения физических упражнений.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верного понимания внутренней и внешней красоты человека.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Становление понимания физического совершенствования как фундамента гармоничного развития личности ребенка.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Понимание и восприятие красоты спорта, спортивных зрелищ, традиций и т.д.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rgbClr val="D2D2D2"/>
      </a:dk1>
      <a:lt1>
        <a:sysClr val="window" lastClr="FFFFFF"/>
      </a:lt1>
      <a:dk2>
        <a:srgbClr val="C3DCFF"/>
      </a:dk2>
      <a:lt2>
        <a:srgbClr val="FFE4F2"/>
      </a:lt2>
      <a:accent1>
        <a:srgbClr val="FF8EBA"/>
      </a:accent1>
      <a:accent2>
        <a:srgbClr val="FF5597"/>
      </a:accent2>
      <a:accent3>
        <a:srgbClr val="9C007F"/>
      </a:accent3>
      <a:accent4>
        <a:srgbClr val="78003E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154</TotalTime>
  <Words>347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Связь физической культуры                                                              с эстетическим воспитанием</vt:lpstr>
      <vt:lpstr>Интерес к прекрасному у человека наблюдался с древних времен. В глубокой древности, люди стремились к красоте. Именно поэтому красота до сих пор отождествляется с чем-то естественным и природным.</vt:lpstr>
      <vt:lpstr>В древности люди выделяли красоту только лишь в природе: красочный закат, красивое дерево или птица, ракушки, камушки…</vt:lpstr>
      <vt:lpstr>С течением времени люди стали выделять красоту человеческого тела и тянуться к ней.</vt:lpstr>
      <vt:lpstr>На сегодняшний день уделяется большое внимание эстетике в области физической формы тела, что приводит к популяризации занятий физической культурой и спортом.</vt:lpstr>
      <vt:lpstr>Эстетическое воспитание находится во взаимосвязи со всеми сторонами воспитания, в том числе и с физической культурой. </vt:lpstr>
      <vt:lpstr>Во время выполнения физических упражнений формируется красивая осанка,  происходит гармоничное  и пропорциональное  развитие всего тела,  развивается изящность  движений. </vt:lpstr>
      <vt:lpstr>Занятия физической культурой способствуют возникновению положительных эмоций, оптимизма и жизнерадостности.</vt:lpstr>
      <vt:lpstr>Задачи эстетического воспитания во время занятий физической культурой. </vt:lpstr>
      <vt:lpstr>Средства и методы эстетического воспитания в процессе занятий физической культурой.  Средства: </vt:lpstr>
      <vt:lpstr>Слайд 11</vt:lpstr>
      <vt:lpstr>Слайд 12</vt:lpstr>
      <vt:lpstr>Методы: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Связь физической культуры                                                              с эстетическим воспитанием</dc:title>
  <dc:creator>ВЕРА</dc:creator>
  <cp:lastModifiedBy>ВЕРА</cp:lastModifiedBy>
  <cp:revision>19</cp:revision>
  <dcterms:created xsi:type="dcterms:W3CDTF">2024-01-24T21:51:21Z</dcterms:created>
  <dcterms:modified xsi:type="dcterms:W3CDTF">2024-01-29T07:54:42Z</dcterms:modified>
</cp:coreProperties>
</file>