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88" r:id="rId5"/>
    <p:sldId id="289" r:id="rId6"/>
    <p:sldId id="290" r:id="rId7"/>
    <p:sldId id="264" r:id="rId8"/>
    <p:sldId id="295" r:id="rId9"/>
    <p:sldId id="294" r:id="rId10"/>
    <p:sldId id="293" r:id="rId11"/>
    <p:sldId id="269" r:id="rId12"/>
    <p:sldId id="296" r:id="rId13"/>
    <p:sldId id="297" r:id="rId14"/>
    <p:sldId id="299" r:id="rId15"/>
    <p:sldId id="274" r:id="rId16"/>
    <p:sldId id="300" r:id="rId17"/>
    <p:sldId id="301" r:id="rId18"/>
    <p:sldId id="303" r:id="rId19"/>
    <p:sldId id="279" r:id="rId20"/>
    <p:sldId id="307" r:id="rId21"/>
    <p:sldId id="306" r:id="rId22"/>
    <p:sldId id="305" r:id="rId23"/>
    <p:sldId id="284" r:id="rId24"/>
    <p:sldId id="30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4900"/>
    <a:srgbClr val="004200"/>
    <a:srgbClr val="2A65AC"/>
    <a:srgbClr val="FAFBF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2033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3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image" Target="../media/image7.jpeg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image" Target="../media/image8.png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esign-web.com.ua/wp-content/uploads/2012/11/owl.jpg" TargetMode="External"/><Relationship Id="rId5" Type="http://schemas.openxmlformats.org/officeDocument/2006/relationships/hyperlink" Target="http://gatet.files.wordpress.com/2010/06/me.jpg" TargetMode="External"/><Relationship Id="rId4" Type="http://schemas.openxmlformats.org/officeDocument/2006/relationships/hyperlink" Target="http://www.hereisfree.com/content1/pic/zip/201122421113324977801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lenaranko.ucoz.ru/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0852" y="4927225"/>
            <a:ext cx="856895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 по теме «Литературные сказки»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 класс  УМК «Школа России»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Игнатьева Надежда Алексеевна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>
              <a:latin typeface="Times New Roman" pitchFamily="18" charset="0"/>
            </a:endParaRPr>
          </a:p>
        </p:txBody>
      </p:sp>
      <p:pic>
        <p:nvPicPr>
          <p:cNvPr id="9" name="Рисунок 8" descr="Рисунок16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5576" y="1772816"/>
            <a:ext cx="7560841" cy="1449717"/>
          </a:xfrm>
          <a:prstGeom prst="rect">
            <a:avLst/>
          </a:prstGeom>
        </p:spPr>
      </p:pic>
      <p:pic>
        <p:nvPicPr>
          <p:cNvPr id="10" name="Рисунок 9" descr="Рисунок17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827584" y="332658"/>
            <a:ext cx="7416824" cy="650226"/>
          </a:xfrm>
          <a:prstGeom prst="rect">
            <a:avLst/>
          </a:prstGeom>
        </p:spPr>
      </p:pic>
      <p:pic>
        <p:nvPicPr>
          <p:cNvPr id="11" name="Рисунок 10" descr="Рисунок18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395536" y="6165304"/>
            <a:ext cx="1606332" cy="360040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6084168" y="6165304"/>
            <a:ext cx="2700300" cy="36004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героя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Купец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Богатый человек, вдовец.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28513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Сказочные животные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Серебряное копытце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У него на правой передней ноге серебряное копытце. Рожки у него отменные, по пять веток.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Сказочные животные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/>
              <a:t>СОЛОВЕЙ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/>
              <a:t>Он поёт месяц, а ворона каркает круглый год</a:t>
            </a:r>
          </a:p>
          <a:p>
            <a:r>
              <a:rPr lang="ru-RU" sz="2800" dirty="0"/>
              <a:t>Ласточка день начинает, а он кончает</a:t>
            </a:r>
          </a:p>
          <a:p>
            <a:r>
              <a:rPr lang="ru-RU" sz="2800" dirty="0"/>
              <a:t>Не нужна ему золотая клетка, а нужна зелёная ветка. </a:t>
            </a:r>
            <a:endParaRPr lang="ru-RU" sz="2800" dirty="0" smtClean="0">
              <a:latin typeface="Georgia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Сказочные животные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Жаба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Она сидела, закрыв перепонками свои глаза, и едва заметно дышала, раздувая грязно-серые бородавчатые бока.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Сказочные животные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Молодой принц - королевич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Не зверь, не человек, а так какое – то чудище, страшное и лохматое.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Сказочные предметы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Аленький цветочек.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Цветочек, которого краше нет на белом свете.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Сказочные предметы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04547" y="3905646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Табакерка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9622" y="1916832"/>
            <a:ext cx="75267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>
                <a:latin typeface="Georgia" pitchFamily="18" charset="0"/>
              </a:rPr>
              <a:t>Сделана из черепахи. На крыше ворота, башенки, домики, золотые деревья, а на них серебряные листочки…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Сказочные предметы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Роза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Она распустилась в хорошее майское утро, раскрыла свои лепестки, роса оставила на них несколько чистых, прозрачных слезинок.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Сказочные предметы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Хризолиты</a:t>
            </a: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47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Камешки красные, голубые, зелёные, бирюзовые – всякие.</a:t>
            </a:r>
          </a:p>
          <a:p>
            <a:pPr>
              <a:spcBef>
                <a:spcPct val="20000"/>
              </a:spcBef>
            </a:pPr>
            <a:endParaRPr lang="ru-RU" sz="2800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Сказочные уроки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«Аленький цветочек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Волшебная сказка, где добро побеждает зло.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997969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210255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444208" y="1717558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623890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3125" name="AutoShape 5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997969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3126" name="AutoShape 5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210254" y="2591176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20</a:t>
            </a:r>
          </a:p>
        </p:txBody>
      </p:sp>
      <p:sp>
        <p:nvSpPr>
          <p:cNvPr id="3127" name="AutoShape 55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424103" y="2602925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3128" name="AutoShape 56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7647685" y="2591176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3130" name="AutoShape 58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3997969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1" name="AutoShape 59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5221932" y="3452588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20</a:t>
            </a:r>
          </a:p>
        </p:txBody>
      </p:sp>
      <p:sp>
        <p:nvSpPr>
          <p:cNvPr id="3132" name="AutoShape 60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6424102" y="3449250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3133" name="AutoShape 61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7647685" y="344591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3135" name="AutoShape 63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3997969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6" name="AutoShape 64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5210253" y="4293021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7" name="AutoShape 65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6424836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8" name="AutoShape 66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7647684" y="430064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3140" name="AutoShape 68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39979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42" name="AutoShape 70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221931" y="5193630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20</a:t>
            </a:r>
          </a:p>
        </p:txBody>
      </p:sp>
      <p:sp>
        <p:nvSpPr>
          <p:cNvPr id="3143" name="AutoShape 71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410456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30</a:t>
            </a:r>
          </a:p>
        </p:txBody>
      </p:sp>
      <p:sp>
        <p:nvSpPr>
          <p:cNvPr id="3144" name="AutoShape 72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7647684" y="5230143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468312" y="1700734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b="1" cap="all" dirty="0" smtClean="0">
                <a:latin typeface="Georgia" pitchFamily="18" charset="0"/>
              </a:rPr>
              <a:t>Узнай автора</a:t>
            </a:r>
            <a:endParaRPr lang="ru-RU" b="1" cap="all" dirty="0">
              <a:latin typeface="Georgia" pitchFamily="18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468312" y="5157118"/>
            <a:ext cx="2879551" cy="792162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b="1" cap="all" dirty="0" smtClean="0">
                <a:latin typeface="Georgia" pitchFamily="18" charset="0"/>
              </a:rPr>
              <a:t>Сказочные </a:t>
            </a:r>
          </a:p>
          <a:p>
            <a:pPr algn="ctr"/>
            <a:r>
              <a:rPr lang="ru-RU" b="1" cap="all" dirty="0" smtClean="0">
                <a:latin typeface="Georgia" pitchFamily="18" charset="0"/>
              </a:rPr>
              <a:t>уроки</a:t>
            </a:r>
            <a:endParaRPr lang="ru-RU" b="1" cap="all" dirty="0">
              <a:latin typeface="Georgia" pitchFamily="18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468312" y="4293022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b="1" cap="all" dirty="0" smtClean="0">
                <a:latin typeface="Georgia" pitchFamily="18" charset="0"/>
              </a:rPr>
              <a:t>Сказочные </a:t>
            </a:r>
          </a:p>
          <a:p>
            <a:pPr algn="ctr"/>
            <a:r>
              <a:rPr lang="ru-RU" b="1" cap="all" dirty="0" smtClean="0">
                <a:latin typeface="Georgia" pitchFamily="18" charset="0"/>
              </a:rPr>
              <a:t>предметы</a:t>
            </a:r>
            <a:endParaRPr lang="ru-RU" b="1" cap="all" dirty="0">
              <a:latin typeface="Georgia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468312" y="2564830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rgbClr val="FAFBF7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b="1" cap="all" dirty="0">
                <a:latin typeface="Georgia" pitchFamily="18" charset="0"/>
              </a:rPr>
              <a:t>Узнай </a:t>
            </a:r>
            <a:r>
              <a:rPr lang="ru-RU" b="1" cap="all" dirty="0" smtClean="0">
                <a:latin typeface="Georgia" pitchFamily="18" charset="0"/>
              </a:rPr>
              <a:t>героя</a:t>
            </a:r>
            <a:endParaRPr lang="ru-RU" b="1" cap="all" dirty="0">
              <a:latin typeface="Georgia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468312" y="3428926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b="1" cap="all" dirty="0" smtClean="0">
                <a:latin typeface="Georgia" pitchFamily="18" charset="0"/>
              </a:rPr>
              <a:t>Сказочные </a:t>
            </a:r>
          </a:p>
          <a:p>
            <a:pPr algn="ctr"/>
            <a:r>
              <a:rPr lang="ru-RU" b="1" cap="all" dirty="0" smtClean="0">
                <a:latin typeface="Georgia" pitchFamily="18" charset="0"/>
              </a:rPr>
              <a:t>животные</a:t>
            </a:r>
            <a:endParaRPr lang="ru-RU" b="1" cap="all" dirty="0">
              <a:latin typeface="Georgia" pitchFamily="18" charset="0"/>
            </a:endParaRPr>
          </a:p>
        </p:txBody>
      </p:sp>
      <p:pic>
        <p:nvPicPr>
          <p:cNvPr id="37" name="Рисунок 36" descr="Рисунок36.png"/>
          <p:cNvPicPr>
            <a:picLocks noChangeAspect="1"/>
          </p:cNvPicPr>
          <p:nvPr/>
        </p:nvPicPr>
        <p:blipFill>
          <a:blip r:embed="rId24" cstate="screen"/>
          <a:srcRect/>
          <a:stretch>
            <a:fillRect/>
          </a:stretch>
        </p:blipFill>
        <p:spPr>
          <a:xfrm>
            <a:off x="1475656" y="260648"/>
            <a:ext cx="6891166" cy="792088"/>
          </a:xfrm>
          <a:prstGeom prst="rect">
            <a:avLst/>
          </a:prstGeom>
        </p:spPr>
      </p:pic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5" cstate="screen"/>
          <a:srcRect/>
          <a:stretch>
            <a:fillRect/>
          </a:stretch>
        </p:blipFill>
        <p:spPr>
          <a:xfrm>
            <a:off x="7308304" y="6237312"/>
            <a:ext cx="1152128" cy="300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5" grpId="0" animBg="1"/>
      <p:bldP spid="3126" grpId="0" animBg="1"/>
      <p:bldP spid="3127" grpId="0" animBg="1"/>
      <p:bldP spid="3128" grpId="0" animBg="1"/>
      <p:bldP spid="3130" grpId="0" animBg="1"/>
      <p:bldP spid="3131" grpId="0" animBg="1"/>
      <p:bldP spid="3132" grpId="0" animBg="1"/>
      <p:bldP spid="3133" grpId="0" animBg="1"/>
      <p:bldP spid="3135" grpId="0" animBg="1"/>
      <p:bldP spid="3136" grpId="0" animBg="1"/>
      <p:bldP spid="3137" grpId="0" animBg="1"/>
      <p:bldP spid="3138" grpId="0" animBg="1"/>
      <p:bldP spid="3140" grpId="0" animBg="1"/>
      <p:bldP spid="3142" grpId="0" animBg="1"/>
      <p:bldP spid="3143" grpId="0" animBg="1"/>
      <p:bldP spid="3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Сказочные уроки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78297" y="3428999"/>
            <a:ext cx="84969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>
                <a:latin typeface="Georgia" pitchFamily="18" charset="0"/>
              </a:rPr>
              <a:t>«Городок в табакерке»</a:t>
            </a:r>
          </a:p>
          <a:p>
            <a:pPr>
              <a:spcBef>
                <a:spcPct val="20000"/>
              </a:spcBef>
            </a:pP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Научно – фантастическая сказка, автор которой помог нам понять как устроена музыкальная табакерка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Сказочные уроки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«Серебряное копытце»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Каждый из героев верил в сказку и хотел увидеть чудо.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Сказочные уроки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«Сказка о жабе и розе»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Приноси добро и радость другим, и о тебе будут помнить.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3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431800" cy="358775"/>
          </a:xfrm>
          <a:prstGeom prst="actionButtonBeginning">
            <a:avLst/>
          </a:prstGeom>
          <a:gradFill rotWithShape="1">
            <a:gsLst>
              <a:gs pos="0">
                <a:schemeClr val="bg1"/>
              </a:gs>
              <a:gs pos="100000">
                <a:srgbClr val="FFE7E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Рисунок 11" descr="Рисунок41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763688" y="404664"/>
            <a:ext cx="6480720" cy="648072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1520" y="1484784"/>
            <a:ext cx="8640960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http://www.hereisfree.com/content1//pic/zip/201122421113324977801.jpg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идея кнопки «домик»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http://gatet.files.wordpress.com/2010/06/me.jpg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знак вопроса с человечком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http://www.design-web.com.ua/wp-content/uploads/2012/11/owl.jpg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мудрая сова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3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431800" cy="358775"/>
          </a:xfrm>
          <a:prstGeom prst="actionButtonBeginning">
            <a:avLst/>
          </a:prstGeom>
          <a:gradFill rotWithShape="1">
            <a:gsLst>
              <a:gs pos="0">
                <a:schemeClr val="bg1"/>
              </a:gs>
              <a:gs pos="100000">
                <a:srgbClr val="FFE7E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251520" y="1844824"/>
            <a:ext cx="8640960" cy="4138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Ранько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г. Иваново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http://elenaranko.ucoz.ru/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Автор игры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Габова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Элина Валерьевна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МОУ «СОШ №15» г. Сыктывкар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/>
              <a:t>ПАВЕЛ ПЕТРОВИЧ БАЖОВ 1879-1950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Родился </a:t>
            </a:r>
            <a:r>
              <a:rPr lang="ru-RU" sz="2800" dirty="0"/>
              <a:t>он на Урале, в семье горнозаводского мастера. С детства привлекали его люди, предания сказки и песни родного Урала.</a:t>
            </a: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автора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ВСЕВОЛОД </a:t>
            </a:r>
            <a:r>
              <a:rPr lang="ru-RU" sz="2800" dirty="0"/>
              <a:t>МИХАЙЛОВИЧ ГАРШИН 1855-1888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/>
              <a:t>Пятилетним ребёнком он пережил семейную драму, повлиявшую на характер будущего писателя. Его произведения поражают глубиной чувств героев, яркими олицетворениями. </a:t>
            </a: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автора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/>
              <a:t>ВЛАДИМИР ФЁДОРОВИЧ ОДОЕВСКИЙ 1803-1869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/>
              <a:t>Его отец был отпрыском древнего княжеского рода, а мать – в прошлом крепостной крестьянкой. Его дом стал местом, где регулярно сходились лучшие писатели и учёные столицы.</a:t>
            </a: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автора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4581128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/>
              <a:t>СЕРГЕЙ ТИМОФЕЕВИЧ АКСАКОВ 1791-1859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/>
              <a:t>Родился этот писатель в Уфе. Детство прошло в помещичьей среде. Учился в Казанском университете. Затем поступил на службу в Петербурге, где сблизился с кружком «Беседа любителей русского слова». Очень любил двух своих сыновей, которые тоже стали известными. </a:t>
            </a: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автора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героя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err="1" smtClean="0">
                <a:latin typeface="Georgia" pitchFamily="18" charset="0"/>
              </a:rPr>
              <a:t>Дарёнка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Девочка – сиротка шести лет.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героя</a:t>
            </a:r>
          </a:p>
          <a:p>
            <a:pPr algn="ctr"/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Миша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Послушный воспитанный мальчик, очень наблюдателен и любознателен.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героя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i="1" dirty="0" smtClean="0">
                <a:latin typeface="Georgia" pitchFamily="18" charset="0"/>
              </a:rPr>
              <a:t>Хозяин дикого сада, больной мальчик из сказки «О жабе и розе»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Маленький мальчик лет семи, с большими глазами и большой головой на худеньком теле. 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585</Words>
  <Application>Microsoft Office PowerPoint</Application>
  <PresentationFormat>Экран (4:3)</PresentationFormat>
  <Paragraphs>134</Paragraphs>
  <Slides>24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ASUS VivoBook</cp:lastModifiedBy>
  <cp:revision>16</cp:revision>
  <dcterms:created xsi:type="dcterms:W3CDTF">2014-01-06T16:00:12Z</dcterms:created>
  <dcterms:modified xsi:type="dcterms:W3CDTF">2024-01-30T13:29:19Z</dcterms:modified>
</cp:coreProperties>
</file>