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3" r:id="rId5"/>
    <p:sldId id="262" r:id="rId6"/>
    <p:sldId id="266" r:id="rId7"/>
    <p:sldId id="267" r:id="rId8"/>
    <p:sldId id="268" r:id="rId9"/>
    <p:sldId id="269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Фото Море Природа Волны Песок пен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47"/>
            <a:ext cx="9117034" cy="684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80528" y="980728"/>
            <a:ext cx="957706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Развивающие игры </a:t>
            </a:r>
            <a:endParaRPr lang="ru-RU" sz="5400" b="1" i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с песком и водой</a:t>
            </a:r>
            <a:endParaRPr lang="ru-RU" sz="5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861048"/>
            <a:ext cx="7524328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	Песок и вода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удивительный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материал для развития ребёнка. Игры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песком и водой носят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терапевтический эффект: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успокаивают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завораживают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стабилизируют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нервную систему.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943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Обои на телефон: Море, Фон, Вода, 15871 скачать картинку бесплатно.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8119" y="404664"/>
            <a:ext cx="5184576" cy="261610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«Перелей через воронку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Дети любят использовать в играх различные приспособления, с которыми они нечасто сталкиваются в реальной жизни. Одной из таких интересных вещей является обыкновенная воронка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(используем слова и фразы: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Лей. Я лью.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ИГРЫ С ВОДОЙ НА КУХНЕ И В ВАННОЙ. Переливание воды из одной миски в другую с  помощью губки. Переливание воды из одной миски в другу с помощью  медицинской груши. Вылавливание поварешкой мелких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36836"/>
            <a:ext cx="3548335" cy="26635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 чему снится Воронка по соннику? Видеть во сне Воронку – толкование снов.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5"/>
          <a:stretch/>
        </p:blipFill>
        <p:spPr bwMode="auto">
          <a:xfrm>
            <a:off x="5714206" y="116632"/>
            <a:ext cx="2992113" cy="2561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3968" y="3583674"/>
            <a:ext cx="4752527" cy="236988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«Взбей пену»</a:t>
            </a:r>
          </a:p>
          <a:p>
            <a:pPr lvl="0" algn="just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Добавьте в воду немного жидкого мыла и покажите ребенка, как при помощи венчика можно взбить пушистую пену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(используем слова и фразы: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Пена. Буль-буль.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777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Шаблон для презентации — Песок⛱ • fonik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55" y="0"/>
            <a:ext cx="91551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962476"/>
            <a:ext cx="7560840" cy="23083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«Я пеку, пеку».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Первые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творения малышей — это, конечно же,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куличики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Ребенок "выпекает" из песка разнообразные изделия (булочки, пирожки, тортики). Пирожки можно "выпекать" руками, перекладывая мокрый песок из одной ладошки в другую. Затем ребенок "угощает" пирожками кукол.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Все действия проговариваем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(используем слова и фразы: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пеку. Дай мне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т.д.)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62911" y="116632"/>
            <a:ext cx="31141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Песочные игры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Игры с песком - 24 Марта 2016 - Блог - МБДОУ детский сад №6 &amp;quot;Тополёк&amp;quot; г.  Балаков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022" y="3284984"/>
            <a:ext cx="4876800" cy="3238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369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 — Песок⛱ • fonik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55" y="0"/>
            <a:ext cx="91551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127936"/>
            <a:ext cx="7848872" cy="298543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«Лепим формочки»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Скажите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малышу, что куклы, зайчики и мишки хотят красивого печенья. Помогите ему их «испечь». Пусть юный кулинар хорошенько «замесит тесто» ручками. Не забывайте смачивать песок, если он не достаточно влажный. Украсьте «выпечку»: посыпьте сверху сухим песком, прилепите лепестки цветов, сделайте дырочки тонкой палочкой, разрисуйте. Угощение готово!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(используем слова и фразы: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Месим тесто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пеку. Дай мне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Миша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т.д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Упражнения для детей на знакомство с сухим песко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43002">
            <a:off x="162113" y="3455996"/>
            <a:ext cx="4451648" cy="25096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Игры с кинетическим песком - mamaeasy.r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4569">
            <a:off x="4982125" y="3541124"/>
            <a:ext cx="3834832" cy="25585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817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 — Песок⛱ • fonik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55" y="0"/>
            <a:ext cx="91551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404664"/>
            <a:ext cx="8280920" cy="255454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«Большой – маленький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Изучим с помощью игры с песком 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понятие величины.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Возьмите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ведерки, пусть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они будут разными по высоте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Эта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игра поможет научить малыша разбираться в таких понятиях, как — большой, маленький, низкий, высокий, больше, меньше, выше, ниже, средний. Когда он научится в них ориентироваться, спрашивайте малыша, где самый большой кулич, а где самый маленький, какой выше, а какой ниже. Из трех разных куличей пусть выберет средний.</a:t>
            </a:r>
          </a:p>
        </p:txBody>
      </p:sp>
      <p:pic>
        <p:nvPicPr>
          <p:cNvPr id="7170" name="Picture 2" descr="قرنطینه ایم و خانه نشین ... همبازی کودکان خاک نشین - آقای نویسند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429001"/>
            <a:ext cx="5076562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862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 — Песок⛱ • fonik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55" y="0"/>
            <a:ext cx="91551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0881" y="282293"/>
            <a:ext cx="4576735" cy="298543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/>
                <a:ea typeface="Times New Roman"/>
              </a:rPr>
              <a:t>«Прятки, или угадай на ощупь».</a:t>
            </a:r>
            <a:r>
              <a:rPr lang="ru-RU" sz="2000" dirty="0">
                <a:latin typeface="Times New Roman"/>
                <a:ea typeface="Times New Roman"/>
              </a:rPr>
              <a:t> </a:t>
            </a:r>
            <a:endParaRPr lang="ru-RU" sz="2000" dirty="0" smtClean="0">
              <a:latin typeface="Times New Roman"/>
              <a:ea typeface="Times New Roman"/>
            </a:endParaRPr>
          </a:p>
          <a:p>
            <a:pPr algn="just"/>
            <a:r>
              <a:rPr lang="ru-RU" sz="2000" dirty="0" smtClean="0">
                <a:latin typeface="Times New Roman"/>
                <a:ea typeface="Times New Roman"/>
              </a:rPr>
              <a:t>Насыпьте </a:t>
            </a:r>
            <a:r>
              <a:rPr lang="ru-RU" sz="2000" dirty="0">
                <a:latin typeface="Times New Roman"/>
                <a:ea typeface="Times New Roman"/>
              </a:rPr>
              <a:t>в ведерко сухого песку и спрячьте в него какую-нибудь игрушку. Ребенок не доложен видеть, кого вы там прячете. Пусть он запустит свою ручку в ведерко и наощупь попробует не только найти игрушку, но и назвать ее</a:t>
            </a:r>
            <a:r>
              <a:rPr lang="ru-RU" sz="2000" dirty="0" smtClean="0">
                <a:latin typeface="Times New Roman"/>
                <a:ea typeface="Times New Roman"/>
              </a:rPr>
              <a:t>.</a:t>
            </a:r>
          </a:p>
          <a:p>
            <a:pPr algn="just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(используем слова и фразы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Прячу. Ищу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Тут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Вот 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вопрос где? )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92081" y="3573016"/>
            <a:ext cx="3590110" cy="25545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Сказка из песка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песочнице можно разыграть сказку или вымышленную историю. Пусть куклы или звери ходят в гости друг к другу, делают что-то вместе. Можно разыграть реальные ситуации.</a:t>
            </a:r>
          </a:p>
        </p:txBody>
      </p:sp>
      <p:pic>
        <p:nvPicPr>
          <p:cNvPr id="3076" name="Picture 4" descr="Песочная терапия в работе с детьми - Институт Психотерапии и Клинической  Психологии &amp;quot;ИПиКП&amp;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26" y="3717032"/>
            <a:ext cx="3950296" cy="263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Песочная терапия для детей дошкольного возраста - занятия и виде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8585"/>
            <a:ext cx="3707568" cy="247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033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и — Песок⛱ • fonik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55" y="4259"/>
            <a:ext cx="91551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260648"/>
            <a:ext cx="7416824" cy="1938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Картины на песке.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ровной влажной поверхности палочкой, прутиком рисуются различные изображения животных, людей, зданий и т.п. Рисование палочкой, пальчиком (от мордашек до букв и цифр). Что будет изображено на вашей картине — зависит от возраста ребенка, площади песочного полотна и от вашей с ним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фантазии.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Песочная терапия | Три игры на развитие эмоциональной сферы - Психология  эффективной жизни - онлайн-журна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64930"/>
            <a:ext cx="4674494" cy="23980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Рисовать песко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422" y="4265041"/>
            <a:ext cx="4410823" cy="2482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645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Обои на телефон: Море, Фон, Вода, 15871 скачать картинку бесплатно.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673"/>
            <a:ext cx="9144000" cy="687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260648"/>
            <a:ext cx="8136904" cy="261610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«Буря в стакане»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Развитие сильного ротового выдоха; обучение умению дуть через активизация губных мышц.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игры: В стакан, наполненный водой, опустите коктейльную трубочку и подуйте в нее - пузыри с громким бульканьем будут подниматься на поверхность. Затем дайте трубочку ребенку и предложите подуть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(используем слова и фразы: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Дую. Я дую. Это вода.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Игры с водой как средство коррекции речевой и познавательной активности у  детей среднего дошкольного возраста с ЗПР. Воспитателям детских садов,  школьным учителям и педагогам - Маам.р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44" y="2996952"/>
            <a:ext cx="4186080" cy="3139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Игры и упражнения для развития правильного ротового выдоха. Ясли-сад № 20  г. Гродно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80928"/>
            <a:ext cx="2951165" cy="39290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461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Обои на телефон: Море, Фон, Вода, 15871 скачать картинку бесплатно.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404664"/>
            <a:ext cx="7560840" cy="206210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«Морские сокровища»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Положите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дно миски ракушки и камушки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марблс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маленькие игрушки.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Попросите ребенка выловить (рукой, ложкой, ситом) сокровища и сложить их в сундук (шкатулку).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(используем слова и фразы: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Ищу.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Далее проговариваем что нашли.)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МБДОУ ДС &amp;quot;Парус&amp;quot; г.Волгодонска — ИГРЫ С ВОДОЙ ДЛЯ ДЕТЕЙ С ОВЗ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65" y="2808126"/>
            <a:ext cx="3810000" cy="24574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Развивающие игры монтессори с водой | Развивающие игры, Монтессори, Игры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25" b="3659"/>
          <a:stretch/>
        </p:blipFill>
        <p:spPr bwMode="auto">
          <a:xfrm>
            <a:off x="5135606" y="2911460"/>
            <a:ext cx="3549824" cy="3082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78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Обои на телефон: Море, Фон, Вода, 15871 скачать картинку бесплатно.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19536" y="332656"/>
            <a:ext cx="7612903" cy="230832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«Кораблики»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Наполните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таз водой и научите ребёнка дуть на лёгкие предметы, находящиеся в тазу, например, кораблики. Вы можете устроить соревнование: чей кораблик дальше уплыл. Очень хорошо для этих целей использовать пластмассовые яйца от “киндер-сюрпризов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pPr algn="just" fontAlgn="base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(используем слова и фразы: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Дую. Плыви. Буль-буль.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т.д.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Игры с водой развивают речь | Советы Логопеда | Яндекс Дзен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025" y="2780928"/>
            <a:ext cx="5381328" cy="35516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1163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283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</cp:revision>
  <dcterms:created xsi:type="dcterms:W3CDTF">2021-06-02T03:36:50Z</dcterms:created>
  <dcterms:modified xsi:type="dcterms:W3CDTF">2022-06-15T07:10:35Z</dcterms:modified>
</cp:coreProperties>
</file>