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4" r:id="rId3"/>
    <p:sldId id="270" r:id="rId4"/>
    <p:sldId id="273" r:id="rId5"/>
    <p:sldId id="272" r:id="rId6"/>
    <p:sldId id="277" r:id="rId7"/>
    <p:sldId id="275" r:id="rId8"/>
    <p:sldId id="276" r:id="rId9"/>
    <p:sldId id="271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69" autoAdjust="0"/>
    <p:restoredTop sz="99712" autoAdjust="0"/>
  </p:normalViewPr>
  <p:slideViewPr>
    <p:cSldViewPr>
      <p:cViewPr varScale="1">
        <p:scale>
          <a:sx n="92" d="100"/>
          <a:sy n="92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8629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66867" y="2204864"/>
            <a:ext cx="72759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7030A0"/>
                </a:solidFill>
                <a:latin typeface="Monotype Corsiva" pitchFamily="66" charset="0"/>
              </a:rPr>
              <a:t>Рекомендации родителям для занятий с ребёнком 1-3 лет</a:t>
            </a:r>
          </a:p>
        </p:txBody>
      </p:sp>
    </p:spTree>
    <p:extLst>
      <p:ext uri="{BB962C8B-B14F-4D97-AF65-F5344CB8AC3E}">
        <p14:creationId xmlns:p14="http://schemas.microsoft.com/office/powerpoint/2010/main" val="128014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32557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306896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Всем отличного настроения!</a:t>
            </a:r>
          </a:p>
        </p:txBody>
      </p:sp>
    </p:spTree>
    <p:extLst>
      <p:ext uri="{BB962C8B-B14F-4D97-AF65-F5344CB8AC3E}">
        <p14:creationId xmlns:p14="http://schemas.microsoft.com/office/powerpoint/2010/main" val="179132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98072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первые годы жизни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ребёнок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накапливает огромный чувственный опыт. Действуя с предметами, он учится смотреть, ощупывать, слушать, тем самым развивая восприятие предметного мира.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	Воспринимая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форму, размер и цвет предмета, ребёнок осуществляет сложную аналитико-синтетическую деятельность, что служит базой для дальнейшего развития его речи и мышления.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5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548680"/>
            <a:ext cx="550407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1. Развитие восприятия </a:t>
            </a:r>
            <a:r>
              <a:rPr lang="ru-RU" sz="2800" b="1" dirty="0" smtClean="0">
                <a:solidFill>
                  <a:srgbClr val="7030A0"/>
                </a:solidFill>
              </a:rPr>
              <a:t>величины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68760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Важно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научить ребенка правильно пользоваться словами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больше, меньше, самый маленький, самый большой, побольше, поменьше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 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Решению этой задачи способствуют игры с 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пирамидками, матрешками, кубами-вкладышами. 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Кроме того, учите малыша устанавливать соответствие между предметами разной величины: 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большому — большее, маленькому — меньшее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" descr="История матрешки: кто и когда создал, родина изделия и из какого города  пришла в Росси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История матрешки: кто и когда создал, родина изделия и из какого города  пришла в Россию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Матрешка 5 мест – купить на Ярмарке Мастеров – E63D7RU | Матрешки, Нижний  Новгоро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66850"/>
            <a:ext cx="3336564" cy="2211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Геометрические пирамидки Viga | Робинзония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9"/>
          <a:stretch/>
        </p:blipFill>
        <p:spPr bwMode="auto">
          <a:xfrm>
            <a:off x="4776610" y="3637934"/>
            <a:ext cx="3559517" cy="2311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21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978" y="-1224515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4226" y="1124744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Arial" pitchFamily="34" charset="0"/>
                <a:cs typeface="Arial" pitchFamily="34" charset="0"/>
              </a:rPr>
              <a:t>	Возьмите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большие и маленькие машины и сделайте дорожку (из картона) длиной 35—40 см. Рассмотрите вместе с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ребёнком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машинки и дорогу. Скажите: «Сейчас по дороге поедут машинки: сначала большая, потом маленькая, большая и маленькая». Сопровождая слова действиями, поставьте на дорожку сначала большую, потом маленькую машинки. Спросите малыша: «Теперь какая машинка поедет?» Если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ребёнок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ответит правильно, дайте ему возможность дальше действовать самому.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24964" y="548680"/>
            <a:ext cx="6387396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Игра «По дороге едут машины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2 группа раннего возраста Короткова С.А. - МАДОУ ДС № 1 г. Волчанс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87066"/>
            <a:ext cx="4836145" cy="2153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363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479037"/>
            <a:ext cx="490942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2. Развитие восприятия </a:t>
            </a:r>
            <a:r>
              <a:rPr lang="ru-RU" sz="2800" b="1" dirty="0" smtClean="0">
                <a:solidFill>
                  <a:srgbClr val="7030A0"/>
                </a:solidFill>
              </a:rPr>
              <a:t>цвета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1196752"/>
            <a:ext cx="79208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	Играя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ребёнком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не требуйте от него запоминания названий цветов, сами называйте все цвета и формы. К концу 3-го года малыш и без специального заучивания запомнит четыре основных цвета (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синий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желтый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зеленый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). Но если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ребёнок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ошибся, нужно его поправить. Например, если он называет </a:t>
            </a:r>
            <a:r>
              <a:rPr lang="ru-RU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оранжевый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цвет, вам нужно его поправить: «Нет, это </a:t>
            </a:r>
            <a:r>
              <a:rPr lang="ru-RU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оранжевый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цвет. Такого цвета апельсин и морковка».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Можно давать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ребёнку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разноцветные кружки, пусть он их разложит на предметах соответствующего цвета в своей комнате.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Монтессори учим цвета &quot;Звёздочка&quot; дошкольни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77072"/>
            <a:ext cx="3791531" cy="2368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050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546202"/>
            <a:ext cx="6867586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3. Развитие восприятия формы и </a:t>
            </a:r>
            <a:r>
              <a:rPr lang="ru-RU" sz="2800" b="1" dirty="0" smtClean="0">
                <a:solidFill>
                  <a:srgbClr val="7030A0"/>
                </a:solidFill>
              </a:rPr>
              <a:t>осязания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54861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Малыши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не отделяют форму от предмета, не осознают ее как отличительный признак объектов. Вот почему они рисуют не конкретные предметы, а «каракули». В игре же создается такая ситуация, в которой целенаправленное восприятие формы предмета становится необходимым. Играя с предметами разной формы,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ребёнок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учится обследовать их одновременно рукой и глазами — зрительным и осязательным способами.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Заворачивайте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игрушки (мяч, кубики, коробки, машинки) во много слоев бумаги или фольги. Пусть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ребёнок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разворачивает их. Фольга принимает форму предмета, и можно предложить малышу, глядя на сверток, отгадать, что там может быть.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19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4030" y="692696"/>
            <a:ext cx="459593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Игра «Волшебный мешочек»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7563" y="1412776"/>
            <a:ext cx="78488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Arial" pitchFamily="34" charset="0"/>
                <a:cs typeface="Arial" pitchFamily="34" charset="0"/>
              </a:rPr>
              <a:t>	Возьмите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красивый мешочек из плотной ткани, маленькие предметы — кубик, колечко, шар, чашечка и блюдечко из набора детской посуды. Предложите малышу достать из него все игрушки по одной, рассматривая и ощупывая их. Называйте каждый предмет. Нужно, чтобы малыш ощупывал предмет пальцами обеих рук и рассматривал, переворачивая его в разные стороны. После этого все игрушки сложите обратно в мешочек и предложите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ребёнку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доставать по одной. Только сначала ему надо просунуть руки в мешочек и 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на ощупь определить, что же он нашел.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574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0543" y="548680"/>
            <a:ext cx="5482911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4. Развитие слухового восприятия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	Двухлетний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малыш жаждет все исследовать. Ему все ново и интересно. Шумы, которые вы, возможно, воспринимаете как досадную помеху, представляют для него большой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интерес.</a:t>
            </a:r>
          </a:p>
          <a:p>
            <a:pPr algn="just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	Что 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это? Почему это так шумит? Кто это издает такие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звуки?</a:t>
            </a:r>
          </a:p>
          <a:p>
            <a:pPr algn="just"/>
            <a:r>
              <a:rPr lang="ru-RU" sz="2000" b="1" i="1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Ваша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задача дать ему возможность услышать как можно больше разных звуков, помочь запомнить их, научиться различать и воспроизводить.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221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Цветная рамка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5"/>
          <a:stretch/>
        </p:blipFill>
        <p:spPr bwMode="auto">
          <a:xfrm rot="16200000">
            <a:off x="1153443" y="-1153443"/>
            <a:ext cx="683711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28836" y="376698"/>
            <a:ext cx="4688463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/>
              <a:t>Игра «Что выбрал медвежонок?»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3508" y="842346"/>
            <a:ext cx="781697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Arial" pitchFamily="34" charset="0"/>
                <a:cs typeface="Arial" pitchFamily="34" charset="0"/>
              </a:rPr>
              <a:t>	Возьмите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барабан, гармошку, резиновую игрушку-пищалку, ширму (понадобится для того, чтобы спрятать игрушку), медвежонка. Достаньте игрушки и вместе с ребенком послушайте, как они звучат.</a:t>
            </a:r>
            <a:br>
              <a:rPr lang="ru-RU" sz="2000" b="1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Скажите: «У каждой игрушки есть свой голосок. Одна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поёт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протяжно (гармошка), другая свистит (резиновая пищалка), а третья стучит (барабан)». Познакомив малыша со всеми игрушками, поставьте ширму и предложите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ребёнку 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отгадать, на чем будет играть медвежонок.</a:t>
            </a:r>
            <a:br>
              <a:rPr lang="ru-RU" sz="2000" i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В следующий раз возьмите другой набор музыкальных инструментов: </a:t>
            </a:r>
            <a:r>
              <a:rPr lang="ru-RU" sz="2000" b="1" i="1" dirty="0">
                <a:latin typeface="Arial" pitchFamily="34" charset="0"/>
                <a:cs typeface="Arial" pitchFamily="34" charset="0"/>
              </a:rPr>
              <a:t>колокольчик, гармошка, бубен или барабан, погремушка, а потом — такой: шарманка, бубен, деревянная колотушка или 2 деревянные ложки. 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492" y="4970248"/>
            <a:ext cx="8545150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Научите ребенка самостоятельно извлекать из «музыкальных» предметов звуки и прислушиваться к ним. В зависимости от наполнителя банка или коробка могут шуршать, звенеть, греметь, дребезжать. Звуки могут быть громкими, тихими, резкими, звенящими. Обращайте на это внимание малыша.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0524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104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21</cp:revision>
  <dcterms:created xsi:type="dcterms:W3CDTF">2022-04-05T12:10:07Z</dcterms:created>
  <dcterms:modified xsi:type="dcterms:W3CDTF">2022-06-02T03:42:10Z</dcterms:modified>
</cp:coreProperties>
</file>