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0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FF00"/>
    <a:srgbClr val="FF3300"/>
    <a:srgbClr val="FF9933"/>
    <a:srgbClr val="FF9900"/>
    <a:srgbClr val="FFFFCC"/>
    <a:srgbClr val="99FF66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4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82E7D-B8BB-4C3B-B610-0A4B624D1D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8FE2-7454-4065-9895-707E0D7BB3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FB33-DE02-4023-B783-75E1371234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CF627-2C9C-4965-AE06-A4840D8479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FA93-A1E0-44D5-B456-8028A560FE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595F7-CED1-40AD-A2C7-3BF9E44F0A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A4576-C942-4CFA-B1DC-04E54BC17C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AF947-7D0E-40BB-B4EF-0B44587E02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5528-9257-4C3F-A4F2-5682D075B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15B6-2BB6-465C-9AAA-2510A81542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4CCD3-0103-4150-BFF8-3FA25820CD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92AC17-C3DE-4271-84A5-14AB52A47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.png"/><Relationship Id="rId2" Type="http://schemas.openxmlformats.org/officeDocument/2006/relationships/audio" Target="../media/audio10.wav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1.wav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9.bin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2.wav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.png"/><Relationship Id="rId2" Type="http://schemas.openxmlformats.org/officeDocument/2006/relationships/audio" Target="../media/audio13.wav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4.wav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5.wav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6.wav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7.wav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8.wav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png"/><Relationship Id="rId5" Type="http://schemas.openxmlformats.org/officeDocument/2006/relationships/image" Target="../media/image18.gif"/><Relationship Id="rId4" Type="http://schemas.openxmlformats.org/officeDocument/2006/relationships/oleObject" Target="../embeddings/oleObject1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9.wav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png"/><Relationship Id="rId5" Type="http://schemas.openxmlformats.org/officeDocument/2006/relationships/image" Target="../media/image18.gif"/><Relationship Id="rId4" Type="http://schemas.openxmlformats.org/officeDocument/2006/relationships/oleObject" Target="../embeddings/oleObject1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0.wav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1.wav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2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2.wav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.wav"/><Relationship Id="rId5" Type="http://schemas.openxmlformats.org/officeDocument/2006/relationships/image" Target="../media/image1.pn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Relationship Id="rId6" Type="http://schemas.openxmlformats.org/officeDocument/2006/relationships/image" Target="../media/image1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5.wav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6.wav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.png"/><Relationship Id="rId2" Type="http://schemas.openxmlformats.org/officeDocument/2006/relationships/audio" Target="../media/audio7.wav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8.wav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9.wav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учитель-логопед Ахмадуллина Р.Ф.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1357298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АНТОНИМЫ</a:t>
            </a:r>
          </a:p>
          <a:p>
            <a:pPr algn="just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учить подбирать слова с противоположным значением.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3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323850" y="404813"/>
          <a:ext cx="3816350" cy="3097212"/>
        </p:xfrm>
        <a:graphic>
          <a:graphicData uri="http://schemas.openxmlformats.org/presentationml/2006/ole">
            <p:oleObj spid="_x0000_s9220" name="CorelDRAW" r:id="rId5" imgW="8221680" imgH="6674400" progId="">
              <p:embed/>
            </p:oleObj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4719638" y="1773238"/>
          <a:ext cx="4173537" cy="4176712"/>
        </p:xfrm>
        <a:graphic>
          <a:graphicData uri="http://schemas.openxmlformats.org/presentationml/2006/ole">
            <p:oleObj spid="_x0000_s9221" name="CorelDRAW" r:id="rId6" imgW="9123120" imgH="9132840" progId="">
              <p:embed/>
            </p:oleObj>
          </a:graphicData>
        </a:graphic>
      </p:graphicFrame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95288" y="3716338"/>
            <a:ext cx="30241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Gothic"/>
              </a:rPr>
              <a:t>КИСЛЫЙ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5076825" y="5949950"/>
            <a:ext cx="32400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СЛАДКИЙ</a:t>
            </a:r>
          </a:p>
        </p:txBody>
      </p:sp>
      <p:pic>
        <p:nvPicPr>
          <p:cNvPr id="922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34" fill="hold"/>
                                        <p:tgtEl>
                                          <p:spTgt spid="92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92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92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 tmFilter="0, 0; .2, .5; .8, .5; 1, 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0" autoRev="1" fill="hold"/>
                                        <p:tgtEl>
                                          <p:spTgt spid="92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92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2"/>
                </p:tgtEl>
              </p:cMediaNode>
            </p:audio>
          </p:childTnLst>
        </p:cTn>
      </p:par>
    </p:tnLst>
    <p:bldLst>
      <p:bldP spid="9220" grpId="0" animBg="1"/>
      <p:bldP spid="92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697163" y="188913"/>
          <a:ext cx="4395787" cy="6408737"/>
        </p:xfrm>
        <a:graphic>
          <a:graphicData uri="http://schemas.openxmlformats.org/presentationml/2006/ole">
            <p:oleObj spid="_x0000_s8195" name="CorelDRAW" r:id="rId5" imgW="5591880" imgH="8152560" progId="">
              <p:embed/>
            </p:oleObj>
          </a:graphicData>
        </a:graphic>
      </p:graphicFrame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345598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ДЕВОЧКА</a:t>
            </a:r>
          </a:p>
        </p:txBody>
      </p:sp>
      <p:pic>
        <p:nvPicPr>
          <p:cNvPr id="819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9" fill="hold"/>
                                        <p:tgtEl>
                                          <p:spTgt spid="81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35290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МАЛЬЧИК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4146550" y="188913"/>
          <a:ext cx="2657475" cy="6480175"/>
        </p:xfrm>
        <a:graphic>
          <a:graphicData uri="http://schemas.openxmlformats.org/presentationml/2006/ole">
            <p:oleObj spid="_x0000_s7172" name="CorelDRAW" r:id="rId5" imgW="3364920" imgH="8207280" progId="">
              <p:embed/>
            </p:oleObj>
          </a:graphicData>
        </a:graphic>
      </p:graphicFrame>
      <p:pic>
        <p:nvPicPr>
          <p:cNvPr id="717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71" fill="hold"/>
                                        <p:tgtEl>
                                          <p:spTgt spid="71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107950" y="260350"/>
          <a:ext cx="3752850" cy="5472113"/>
        </p:xfrm>
        <a:graphic>
          <a:graphicData uri="http://schemas.openxmlformats.org/presentationml/2006/ole">
            <p:oleObj spid="_x0000_s20484" name="CorelDRAW" r:id="rId5" imgW="5591880" imgH="8152560" progId="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6415088" y="188913"/>
          <a:ext cx="2333625" cy="5688012"/>
        </p:xfrm>
        <a:graphic>
          <a:graphicData uri="http://schemas.openxmlformats.org/presentationml/2006/ole">
            <p:oleObj spid="_x0000_s20485" name="CorelDRAW" r:id="rId6" imgW="3364920" imgH="8207280" progId="">
              <p:embed/>
            </p:oleObj>
          </a:graphicData>
        </a:graphic>
      </p:graphicFrame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323850" y="5876925"/>
            <a:ext cx="367188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Gothic"/>
              </a:rPr>
              <a:t>СМЕЁТСЯ</a:t>
            </a:r>
          </a:p>
        </p:txBody>
      </p:sp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5580063" y="6035675"/>
            <a:ext cx="3240087" cy="633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latin typeface="Century Gothic"/>
              </a:rPr>
              <a:t>ПЛАЧЕТ</a:t>
            </a:r>
          </a:p>
        </p:txBody>
      </p:sp>
      <p:pic>
        <p:nvPicPr>
          <p:cNvPr id="2048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1" fill="hold"/>
                                        <p:tgtEl>
                                          <p:spTgt spid="20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204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204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 tmFilter="0, 0; .2, .5; .8, .5; 1, 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0" autoRev="1" fill="hold"/>
                                        <p:tgtEl>
                                          <p:spTgt spid="204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6"/>
                </p:tgtEl>
              </p:cMediaNode>
            </p:audio>
          </p:childTnLst>
        </p:cTn>
      </p:par>
    </p:tnLst>
    <p:bldLst>
      <p:bldP spid="20484" grpId="0" animBg="1"/>
      <p:bldP spid="2048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>
                <a:gamma/>
                <a:tint val="0"/>
                <a:invGamma/>
              </a:srgbClr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908175" y="1354138"/>
          <a:ext cx="6048375" cy="5099050"/>
        </p:xfrm>
        <a:graphic>
          <a:graphicData uri="http://schemas.openxmlformats.org/presentationml/2006/ole">
            <p:oleObj spid="_x0000_s19459" name="CorelDRAW" r:id="rId4" imgW="4872240" imgH="4108320" progId="">
              <p:embed/>
            </p:oleObj>
          </a:graphicData>
        </a:graphic>
      </p:graphicFrame>
      <p:sp>
        <p:nvSpPr>
          <p:cNvPr id="19459" name="WordArt 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29527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УЧЕНИК</a:t>
            </a:r>
          </a:p>
        </p:txBody>
      </p:sp>
      <p:pic>
        <p:nvPicPr>
          <p:cNvPr id="1946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71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>
                <a:gamma/>
                <a:tint val="0"/>
                <a:invGamma/>
              </a:srgbClr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3198813" y="404813"/>
          <a:ext cx="3389312" cy="6264275"/>
        </p:xfrm>
        <a:graphic>
          <a:graphicData uri="http://schemas.openxmlformats.org/presentationml/2006/ole">
            <p:oleObj spid="_x0000_s18435" name="CorelDRAW" r:id="rId4" imgW="2748240" imgH="5077800" progId="">
              <p:embed/>
            </p:oleObj>
          </a:graphicData>
        </a:graphic>
      </p:graphicFrame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36004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ХУЛИГАН</a:t>
            </a:r>
          </a:p>
        </p:txBody>
      </p:sp>
      <p:pic>
        <p:nvPicPr>
          <p:cNvPr id="1843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9" fill="hold"/>
                                        <p:tgtEl>
                                          <p:spTgt spid="184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>
                <a:gamma/>
                <a:tint val="0"/>
                <a:invGamma/>
              </a:srgbClr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107950" y="908050"/>
          <a:ext cx="4968875" cy="4676775"/>
        </p:xfrm>
        <a:graphic>
          <a:graphicData uri="http://schemas.openxmlformats.org/presentationml/2006/ole">
            <p:oleObj spid="_x0000_s17412" name="CorelDRAW" r:id="rId4" imgW="4872240" imgH="4108320" progId="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6403975" y="836613"/>
          <a:ext cx="2493963" cy="4608512"/>
        </p:xfrm>
        <a:graphic>
          <a:graphicData uri="http://schemas.openxmlformats.org/presentationml/2006/ole">
            <p:oleObj spid="_x0000_s17413" name="CorelDRAW" r:id="rId5" imgW="2748240" imgH="5077800" progId="">
              <p:embed/>
            </p:oleObj>
          </a:graphicData>
        </a:graphic>
      </p:graphicFrame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468313" y="5821363"/>
            <a:ext cx="3455987" cy="776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entury Gothic"/>
              </a:rPr>
              <a:t>ДОБРЫЙ</a:t>
            </a:r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6443663" y="5816600"/>
            <a:ext cx="21605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Century Gothic"/>
              </a:rPr>
              <a:t>ЗЛОЙ</a:t>
            </a:r>
          </a:p>
        </p:txBody>
      </p:sp>
      <p:pic>
        <p:nvPicPr>
          <p:cNvPr id="1741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61" fill="hold"/>
                                        <p:tgtEl>
                                          <p:spTgt spid="17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174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 tmFilter="0, 0; .2, .5; .8, .5; 1, 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0" autoRev="1" fill="hold"/>
                                        <p:tgtEl>
                                          <p:spTgt spid="174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174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4"/>
                </p:tgtEl>
              </p:cMediaNode>
            </p:audio>
          </p:childTnLst>
        </p:cTn>
      </p:par>
    </p:tnLst>
    <p:bldLst>
      <p:bldP spid="17412" grpId="0" animBg="1"/>
      <p:bldP spid="174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6389" name="CorelDRAW" r:id="rId4" imgW="9203760" imgH="7287480" progId="">
              <p:embed/>
            </p:oleObj>
          </a:graphicData>
        </a:graphic>
      </p:graphicFrame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23050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НОЧЬ</a:t>
            </a:r>
          </a:p>
        </p:txBody>
      </p:sp>
      <p:pic>
        <p:nvPicPr>
          <p:cNvPr id="1638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32" fill="hold"/>
                                        <p:tgtEl>
                                          <p:spTgt spid="163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8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0" y="0"/>
          <a:ext cx="9144000" cy="6870700"/>
        </p:xfrm>
        <a:graphic>
          <a:graphicData uri="http://schemas.openxmlformats.org/presentationml/2006/ole">
            <p:oleObj spid="_x0000_s21508" name="CorelDRAW" r:id="rId4" imgW="9203760" imgH="7287480" progId="">
              <p:embed/>
            </p:oleObj>
          </a:graphicData>
        </a:graphic>
      </p:graphicFrame>
      <p:pic>
        <p:nvPicPr>
          <p:cNvPr id="21508" name="Picture 4" descr="AG00433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260350"/>
            <a:ext cx="3671887" cy="3535363"/>
          </a:xfrm>
          <a:prstGeom prst="rect">
            <a:avLst/>
          </a:prstGeom>
          <a:noFill/>
        </p:spPr>
      </p:pic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179388" y="260350"/>
            <a:ext cx="23764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ДЕНЬ</a:t>
            </a:r>
          </a:p>
        </p:txBody>
      </p:sp>
      <p:pic>
        <p:nvPicPr>
          <p:cNvPr id="2151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5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0" y="0"/>
          <a:ext cx="9144000" cy="6877050"/>
        </p:xfrm>
        <a:graphic>
          <a:graphicData uri="http://schemas.openxmlformats.org/presentationml/2006/ole">
            <p:oleObj spid="_x0000_s15365" name="CorelDRAW" r:id="rId4" imgW="10300680" imgH="8669520" progId="">
              <p:embed/>
            </p:oleObj>
          </a:graphicData>
        </a:graphic>
      </p:graphicFrame>
      <p:pic>
        <p:nvPicPr>
          <p:cNvPr id="15363" name="Picture 3" descr="AG00433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625" y="3346450"/>
            <a:ext cx="3382963" cy="3257550"/>
          </a:xfrm>
          <a:prstGeom prst="rect">
            <a:avLst/>
          </a:prstGeom>
          <a:noFill/>
        </p:spPr>
      </p:pic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4643438" y="188913"/>
            <a:ext cx="29527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latin typeface="Century Gothic"/>
              </a:rPr>
              <a:t>ТЕМНО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1619250" y="6021388"/>
            <a:ext cx="31686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entury Gothic"/>
              </a:rPr>
              <a:t>СВЕТЛО</a:t>
            </a:r>
          </a:p>
        </p:txBody>
      </p:sp>
      <p:pic>
        <p:nvPicPr>
          <p:cNvPr id="15367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8" fill="hold"/>
                                        <p:tgtEl>
                                          <p:spTgt spid="153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 tmFilter="0, 0; .2, .5; .8, .5; 1, 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1000" autoRev="1" fill="hold"/>
                                        <p:tgtEl>
                                          <p:spTgt spid="153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153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7"/>
                </p:tgtEl>
              </p:cMediaNode>
            </p:audio>
          </p:childTnLst>
        </p:cTn>
      </p:par>
    </p:tnLst>
    <p:bldLst>
      <p:bldP spid="15365" grpId="0" animBg="1"/>
      <p:bldP spid="1536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rican elephant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506413"/>
            <a:ext cx="7777163" cy="6140450"/>
          </a:xfrm>
          <a:prstGeom prst="rect">
            <a:avLst/>
          </a:prstGeom>
          <a:noFill/>
        </p:spPr>
      </p:pic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2160587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СЛОН</a:t>
            </a:r>
          </a:p>
        </p:txBody>
      </p:sp>
      <p:pic>
        <p:nvPicPr>
          <p:cNvPr id="410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75688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9" fill="hold"/>
                                        <p:tgtEl>
                                          <p:spTgt spid="4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755650" y="2060575"/>
          <a:ext cx="7488238" cy="2705100"/>
        </p:xfrm>
        <a:graphic>
          <a:graphicData uri="http://schemas.openxmlformats.org/presentationml/2006/ole">
            <p:oleObj spid="_x0000_s27652" name="CorelDRAW" r:id="rId4" imgW="8276040" imgH="2989440" progId="">
              <p:embed/>
            </p:oleObj>
          </a:graphicData>
        </a:graphic>
      </p:graphicFrame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381635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МАШИНА</a:t>
            </a:r>
          </a:p>
        </p:txBody>
      </p:sp>
      <p:pic>
        <p:nvPicPr>
          <p:cNvPr id="2765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9" fill="hold"/>
                                        <p:tgtEl>
                                          <p:spTgt spid="276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path" presetSubtype="0" repeatCount="300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033 0.00231 C 0.08334 0.00231 0.14862 0.0875 0.14862 0.19236 C 0.14862 0.29699 0.08334 0.38263 0.0033 0.38263 C -0.07673 0.38263 -0.14166 0.29699 -0.14166 0.19236 C -0.14166 0.0875 -0.07673 0.00231 0.0033 0.00231 Z " pathEditMode="relative" rAng="0" ptsTypes="fffff">
                                      <p:cBhvr>
                                        <p:cTn id="8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2051050" y="2133600"/>
          <a:ext cx="4535488" cy="2486025"/>
        </p:xfrm>
        <a:graphic>
          <a:graphicData uri="http://schemas.openxmlformats.org/presentationml/2006/ole">
            <p:oleObj spid="_x0000_s26627" name="CorelDRAW" r:id="rId4" imgW="6816600" imgH="3736080" progId="">
              <p:embed/>
            </p:oleObj>
          </a:graphicData>
        </a:graphic>
      </p:graphicFrame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338455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УЛИТКА</a:t>
            </a:r>
          </a:p>
        </p:txBody>
      </p:sp>
      <p:pic>
        <p:nvPicPr>
          <p:cNvPr id="2662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-304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46" fill="hold"/>
                                        <p:tgtEl>
                                          <p:spTgt spid="26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rAng="0" ptsTypes="">
                                      <p:cBhvr>
                                        <p:cTn id="8" dur="5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FF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755650" y="404813"/>
          <a:ext cx="5616575" cy="2028825"/>
        </p:xfrm>
        <a:graphic>
          <a:graphicData uri="http://schemas.openxmlformats.org/presentationml/2006/ole">
            <p:oleObj spid="_x0000_s25604" name="CorelDRAW" r:id="rId4" imgW="8276040" imgH="2989440" progId="">
              <p:embed/>
            </p:oleObj>
          </a:graphicData>
        </a:graphic>
      </p:graphicFrame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995738" y="3789363"/>
          <a:ext cx="3455987" cy="1893887"/>
        </p:xfrm>
        <a:graphic>
          <a:graphicData uri="http://schemas.openxmlformats.org/presentationml/2006/ole">
            <p:oleObj spid="_x0000_s25605" name="CorelDRAW" r:id="rId5" imgW="6816600" imgH="3736080" progId="">
              <p:embed/>
            </p:oleObj>
          </a:graphicData>
        </a:graphic>
      </p:graphicFrame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1114425" y="2781300"/>
            <a:ext cx="309721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Century Gothic"/>
              </a:rPr>
              <a:t>БЫСТРО</a:t>
            </a:r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4211638" y="6021388"/>
            <a:ext cx="38163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Century Gothic"/>
              </a:rPr>
              <a:t>МЕДЛЕННО</a:t>
            </a:r>
          </a:p>
        </p:txBody>
      </p:sp>
      <p:pic>
        <p:nvPicPr>
          <p:cNvPr id="2560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95" fill="hold"/>
                                        <p:tgtEl>
                                          <p:spTgt spid="256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7101 4.07407E-6 C 0.00295 4.07407E-6 0.06302 0.07963 0.06302 0.17801 C 0.06302 0.27592 0.00295 0.35601 -0.07101 0.35601 C -0.1448 0.35601 -0.20469 0.27592 -0.20469 0.17801 C -0.20469 0.07963 -0.1448 4.07407E-6 -0.07101 4.07407E-6 Z " pathEditMode="relative" rAng="0" ptsTypes="fffff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4271 1.85185E-6 C 0.08802 1.85185E-6 0.125 0.04676 0.125 0.10416 C 0.125 0.16157 0.08802 0.20856 0.04271 0.20856 C -0.00261 0.20856 -0.03941 0.16157 -0.03941 0.10416 C -0.03941 0.04676 -0.00261 1.85185E-6 0.04271 1.85185E-6 Z " pathEditMode="relative" rAng="0" ptsTypes="fffff">
                                      <p:cBhvr>
                                        <p:cTn id="10" dur="5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D13729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2565400"/>
            <a:ext cx="2232025" cy="1800225"/>
          </a:xfrm>
          <a:prstGeom prst="rect">
            <a:avLst/>
          </a:prstGeom>
          <a:noFill/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2808287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КОМАР</a:t>
            </a:r>
          </a:p>
        </p:txBody>
      </p:sp>
      <p:pic>
        <p:nvPicPr>
          <p:cNvPr id="307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7" fill="hold"/>
                                        <p:tgtEl>
                                          <p:spTgt spid="30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9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0.04667  0.028 0.08267  0.062 0.08267  C 0.097 0.08267  0.125 0.04667  0.125 0  C 0.125 -0.04667  0.153 -0.08267  0.188 -0.08267  C 0.222 -0.08267  0.25 -0.04667  0.25 0  E" pathEditMode="relative" ptsTypes="">
                                      <p:cBhvr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frican elephant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914400"/>
            <a:ext cx="6011863" cy="4746625"/>
          </a:xfrm>
          <a:prstGeom prst="rect">
            <a:avLst/>
          </a:prstGeom>
          <a:noFill/>
        </p:spPr>
      </p:pic>
      <p:pic>
        <p:nvPicPr>
          <p:cNvPr id="5123" name="Picture 3" descr="BD13729_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188913"/>
            <a:ext cx="1512887" cy="1220787"/>
          </a:xfrm>
          <a:prstGeom prst="rect">
            <a:avLst/>
          </a:prstGeom>
          <a:noFill/>
        </p:spPr>
      </p:pic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490913" y="5300663"/>
            <a:ext cx="5473700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БОЛЬШОЙ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179388" y="1484313"/>
            <a:ext cx="27368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МАЛЕНЬКИЙ</a:t>
            </a:r>
          </a:p>
        </p:txBody>
      </p:sp>
      <p:pic>
        <p:nvPicPr>
          <p:cNvPr id="512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2" fill="hold"/>
                                        <p:tgtEl>
                                          <p:spTgt spid="5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100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5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 tmFilter="0, 0; .2, .5; .8, .5; 1, 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000" autoRev="1" fill="hold"/>
                                        <p:tgtEl>
                                          <p:spTgt spid="5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 tmFilter="0, 0; .2, .5; .8, .5; 1, 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000" autoRev="1" fill="hold"/>
                                        <p:tgtEl>
                                          <p:spTgt spid="5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6"/>
                </p:tgtEl>
              </p:cMediaNode>
            </p:audio>
          </p:childTnLst>
        </p:cTn>
      </p:par>
    </p:tnLst>
    <p:bldLst>
      <p:bldP spid="5124" grpId="0" animBg="1"/>
      <p:bldP spid="51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4481513" y="260350"/>
          <a:ext cx="4051300" cy="6408738"/>
        </p:xfrm>
        <a:graphic>
          <a:graphicData uri="http://schemas.openxmlformats.org/presentationml/2006/ole">
            <p:oleObj spid="_x0000_s6147" name="CorelDRAW" r:id="rId5" imgW="7979040" imgH="12630600" progId="">
              <p:embed/>
            </p:oleObj>
          </a:graphicData>
        </a:graphic>
      </p:graphicFrame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40322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МУЖЧИНА</a:t>
            </a:r>
          </a:p>
        </p:txBody>
      </p:sp>
      <p:pic>
        <p:nvPicPr>
          <p:cNvPr id="614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8" fill="hold"/>
                                        <p:tgtEl>
                                          <p:spTgt spid="6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35290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МАЛЬЧИК</a:t>
            </a:r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3922713" y="2997200"/>
          <a:ext cx="1441450" cy="3609975"/>
        </p:xfrm>
        <a:graphic>
          <a:graphicData uri="http://schemas.openxmlformats.org/presentationml/2006/ole">
            <p:oleObj spid="_x0000_s13316" name="CorelDRAW" r:id="rId5" imgW="2147040" imgH="5377680" progId="">
              <p:embed/>
            </p:oleObj>
          </a:graphicData>
        </a:graphic>
      </p:graphicFrame>
      <p:pic>
        <p:nvPicPr>
          <p:cNvPr id="1331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80" fill="hold"/>
                                        <p:tgtEl>
                                          <p:spTgt spid="133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971550" y="115888"/>
          <a:ext cx="4189413" cy="6626225"/>
        </p:xfrm>
        <a:graphic>
          <a:graphicData uri="http://schemas.openxmlformats.org/presentationml/2006/ole">
            <p:oleObj spid="_x0000_s12292" name="CorelDRAW" r:id="rId5" imgW="7979040" imgH="12630600" progId="">
              <p:embed/>
            </p:oleObj>
          </a:graphicData>
        </a:graphic>
      </p:graphicFrame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6877050" y="2676525"/>
          <a:ext cx="1441450" cy="3609975"/>
        </p:xfrm>
        <a:graphic>
          <a:graphicData uri="http://schemas.openxmlformats.org/presentationml/2006/ole">
            <p:oleObj spid="_x0000_s12293" name="CorelDRAW" r:id="rId6" imgW="2147040" imgH="5377680" progId="">
              <p:embed/>
            </p:oleObj>
          </a:graphicData>
        </a:graphic>
      </p:graphicFrame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106363" y="4797425"/>
            <a:ext cx="2952750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CCFF"/>
                </a:solidFill>
                <a:latin typeface="Impact"/>
              </a:rPr>
              <a:t>ВЫСОКИЙ</a:t>
            </a:r>
          </a:p>
        </p:txBody>
      </p:sp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>
            <a:off x="5795963" y="6165850"/>
            <a:ext cx="31670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Impact"/>
              </a:rPr>
              <a:t>низкий</a:t>
            </a:r>
          </a:p>
        </p:txBody>
      </p:sp>
      <p:pic>
        <p:nvPicPr>
          <p:cNvPr id="1229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40" fill="hold"/>
                                        <p:tgtEl>
                                          <p:spTgt spid="12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4"/>
                </p:tgtEl>
              </p:cMediaNode>
            </p:audio>
          </p:childTnLst>
        </p:cTn>
      </p:par>
    </p:tnLst>
    <p:bldLst>
      <p:bldP spid="12292" grpId="0" animBg="1"/>
      <p:bldP spid="122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258888" y="976313"/>
          <a:ext cx="6697662" cy="5435600"/>
        </p:xfrm>
        <a:graphic>
          <a:graphicData uri="http://schemas.openxmlformats.org/presentationml/2006/ole">
            <p:oleObj spid="_x0000_s11267" name="CorelDRAW" r:id="rId5" imgW="8221680" imgH="6674400" progId="">
              <p:embed/>
            </p:oleObj>
          </a:graphicData>
        </a:graphic>
      </p:graphicFrame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29527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ЛИМОН</a:t>
            </a:r>
          </a:p>
        </p:txBody>
      </p:sp>
      <p:pic>
        <p:nvPicPr>
          <p:cNvPr id="1126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4587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4" fill="hold"/>
                                        <p:tgtEl>
                                          <p:spTgt spid="112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6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2051050" y="981075"/>
          <a:ext cx="5611813" cy="5616575"/>
        </p:xfrm>
        <a:graphic>
          <a:graphicData uri="http://schemas.openxmlformats.org/presentationml/2006/ole">
            <p:oleObj spid="_x0000_s10243" name="CorelDRAW" r:id="rId5" imgW="9123120" imgH="9132840" progId="">
              <p:embed/>
            </p:oleObj>
          </a:graphicData>
        </a:graphic>
      </p:graphicFrame>
      <p:sp>
        <p:nvSpPr>
          <p:cNvPr id="10243" name="WordArt 3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26638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entury Gothic"/>
              </a:rPr>
              <a:t>АРБУЗ</a:t>
            </a:r>
          </a:p>
        </p:txBody>
      </p:sp>
      <p:pic>
        <p:nvPicPr>
          <p:cNvPr id="1024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-304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3" fill="hold"/>
                                        <p:tgtEl>
                                          <p:spTgt spid="102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254</TotalTime>
  <Words>45</Words>
  <Application>Microsoft Office PowerPoint</Application>
  <PresentationFormat>Экран (4:3)</PresentationFormat>
  <Paragraphs>33</Paragraphs>
  <Slides>22</Slides>
  <Notes>0</Notes>
  <HiddenSlides>0</HiddenSlides>
  <MMClips>22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Воздушный поток</vt:lpstr>
      <vt:lpstr>CorelDRAW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admin</cp:lastModifiedBy>
  <cp:revision>43</cp:revision>
  <dcterms:created xsi:type="dcterms:W3CDTF">2008-05-29T08:43:12Z</dcterms:created>
  <dcterms:modified xsi:type="dcterms:W3CDTF">2024-01-31T11:33:15Z</dcterms:modified>
</cp:coreProperties>
</file>