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УРОК-ПРАКТИКУМ ПО ПОДГОТОВКЕ К ЕГЭ (ЗАДАНИЕ 16)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301272"/>
            <a:ext cx="6172200" cy="1371600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075240" cy="585326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b="1" dirty="0"/>
              <a:t>В лесу ещё снег лежит нетронутый и деревья стоят в снежном плену</a:t>
            </a:r>
            <a:r>
              <a:rPr lang="ru-RU" dirty="0"/>
              <a:t>. (</a:t>
            </a:r>
            <a:r>
              <a:rPr lang="ru-RU" i="1" dirty="0"/>
              <a:t>Общий второстепенный член предложения в лесу – обстоятельство места. Снег лежит (где?), деревья стоят (где?) в лесу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/>
              <a:t>Короче </a:t>
            </a:r>
            <a:r>
              <a:rPr lang="ru-RU" b="1" dirty="0"/>
              <a:t>говоря, учебный год закончился и начались каникулы</a:t>
            </a:r>
            <a:r>
              <a:rPr lang="ru-RU" dirty="0"/>
              <a:t>. </a:t>
            </a:r>
            <a:r>
              <a:rPr lang="ru-RU" i="1" dirty="0"/>
              <a:t>(Общее вводное слово короче говоря.)</a:t>
            </a:r>
          </a:p>
          <a:p>
            <a:endParaRPr lang="ru-RU" dirty="0"/>
          </a:p>
          <a:p>
            <a:r>
              <a:rPr lang="ru-RU" b="1" dirty="0" smtClean="0"/>
              <a:t>Дальнейшие </a:t>
            </a:r>
            <a:r>
              <a:rPr lang="ru-RU" b="1" dirty="0"/>
              <a:t>встречи были так же приятны и беседы так же полезны, как в первый раз.</a:t>
            </a:r>
            <a:r>
              <a:rPr lang="ru-RU" dirty="0"/>
              <a:t> </a:t>
            </a:r>
            <a:r>
              <a:rPr lang="ru-RU" i="1" dirty="0"/>
              <a:t>(Общий сравнительный оборот как в первый раз.)</a:t>
            </a:r>
          </a:p>
          <a:p>
            <a:endParaRPr lang="ru-RU" dirty="0"/>
          </a:p>
          <a:p>
            <a:r>
              <a:rPr lang="ru-RU" b="1" dirty="0" smtClean="0"/>
              <a:t>Звёзды </a:t>
            </a:r>
            <a:r>
              <a:rPr lang="ru-RU" b="1" dirty="0"/>
              <a:t>бледнели и небо светлело, когда мы подошли к деревне</a:t>
            </a:r>
            <a:r>
              <a:rPr lang="ru-RU" dirty="0"/>
              <a:t>. (</a:t>
            </a:r>
            <a:r>
              <a:rPr lang="ru-RU" i="1" dirty="0"/>
              <a:t>Общее придаточное времени Когда мы подошли к деревне.)</a:t>
            </a:r>
          </a:p>
          <a:p>
            <a:endParaRPr lang="ru-RU" dirty="0"/>
          </a:p>
          <a:p>
            <a:r>
              <a:rPr lang="ru-RU" b="1" dirty="0" smtClean="0"/>
              <a:t>Как </a:t>
            </a:r>
            <a:r>
              <a:rPr lang="ru-RU" b="1" dirty="0"/>
              <a:t>мы могли заблудиться и кто выведет нас отсюда?</a:t>
            </a:r>
            <a:r>
              <a:rPr lang="ru-RU" dirty="0"/>
              <a:t> (</a:t>
            </a:r>
            <a:r>
              <a:rPr lang="ru-RU" i="1" dirty="0"/>
              <a:t>Оба предложения вопросительные.)</a:t>
            </a:r>
          </a:p>
        </p:txBody>
      </p:sp>
    </p:spTree>
    <p:extLst>
      <p:ext uri="{BB962C8B-B14F-4D97-AF65-F5344CB8AC3E}">
        <p14:creationId xmlns:p14="http://schemas.microsoft.com/office/powerpoint/2010/main" val="347380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Практикум.</a:t>
            </a:r>
          </a:p>
        </p:txBody>
      </p:sp>
    </p:spTree>
    <p:extLst>
      <p:ext uri="{BB962C8B-B14F-4D97-AF65-F5344CB8AC3E}">
        <p14:creationId xmlns:p14="http://schemas.microsoft.com/office/powerpoint/2010/main" val="248630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Расставить знаки препинания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715200" cy="50405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1) Настало утро и все разошлись по домам.</a:t>
            </a:r>
          </a:p>
          <a:p>
            <a:endParaRPr lang="ru-RU" dirty="0"/>
          </a:p>
          <a:p>
            <a:r>
              <a:rPr lang="ru-RU" dirty="0"/>
              <a:t>2) Садилось солнце и тени становились всё длиннее когда Архип подъехал к хутору.</a:t>
            </a:r>
          </a:p>
          <a:p>
            <a:endParaRPr lang="ru-RU" dirty="0"/>
          </a:p>
          <a:p>
            <a:r>
              <a:rPr lang="ru-RU" dirty="0"/>
              <a:t>3) Я стал посещать музеи и галереи и много читал.</a:t>
            </a:r>
          </a:p>
          <a:p>
            <a:endParaRPr lang="ru-RU" dirty="0"/>
          </a:p>
          <a:p>
            <a:r>
              <a:rPr lang="ru-RU" dirty="0"/>
              <a:t>4) На защиту родины встал и стар и млад.</a:t>
            </a:r>
          </a:p>
          <a:p>
            <a:endParaRPr lang="ru-RU" dirty="0"/>
          </a:p>
          <a:p>
            <a:r>
              <a:rPr lang="ru-RU" dirty="0"/>
              <a:t>5) Лицо Николая и голос тепло и свет в комнате успокаивали Власову.</a:t>
            </a:r>
          </a:p>
          <a:p>
            <a:endParaRPr lang="ru-RU" dirty="0"/>
          </a:p>
          <a:p>
            <a:r>
              <a:rPr lang="ru-RU" dirty="0"/>
              <a:t>6) Летом на лесных опушках расцветают цветы и появляются ягоды земляники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5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ОТРАБОТКА 16 ЗАДАНИЯ ЕГЭ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7) В театре времён Шекспира актёры отвечали на шутки зрителей и все женские роли исполнялись мужчинами.</a:t>
            </a:r>
          </a:p>
          <a:p>
            <a:endParaRPr lang="ru-RU" dirty="0"/>
          </a:p>
          <a:p>
            <a:r>
              <a:rPr lang="ru-RU" dirty="0"/>
              <a:t>8) Всё блещет и нежится и радостно тянется к солнцу.</a:t>
            </a:r>
          </a:p>
          <a:p>
            <a:endParaRPr lang="ru-RU" dirty="0"/>
          </a:p>
          <a:p>
            <a:r>
              <a:rPr lang="ru-RU" dirty="0"/>
              <a:t>9) В саду были посажены крокусы и тюльпаны лилии и хризантемы нарциссы и розы.</a:t>
            </a:r>
          </a:p>
          <a:p>
            <a:endParaRPr lang="ru-RU" dirty="0"/>
          </a:p>
          <a:p>
            <a:r>
              <a:rPr lang="ru-RU" dirty="0"/>
              <a:t>10) Спасённый рыбак сидел ни жив ни мёртв.</a:t>
            </a:r>
          </a:p>
          <a:p>
            <a:endParaRPr lang="ru-RU" dirty="0"/>
          </a:p>
          <a:p>
            <a:r>
              <a:rPr lang="ru-RU" dirty="0"/>
              <a:t>11) Зелень в лесах и травах налилась и загустела до темноты.</a:t>
            </a:r>
          </a:p>
          <a:p>
            <a:endParaRPr lang="ru-RU" dirty="0"/>
          </a:p>
          <a:p>
            <a:r>
              <a:rPr lang="ru-RU" dirty="0"/>
              <a:t>12) Где вы будете отдыхать и сколько продлится эта поездка?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ОТРАБОТКА 16 ЗАДАНИЯ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13) Море искрилось и шумело и играло волнами.</a:t>
            </a:r>
          </a:p>
          <a:p>
            <a:endParaRPr lang="ru-RU" dirty="0"/>
          </a:p>
          <a:p>
            <a:r>
              <a:rPr lang="ru-RU" dirty="0"/>
              <a:t>14) К кормушке прилетали юркие синицы и наведывались красноголовые дятлы.</a:t>
            </a:r>
          </a:p>
          <a:p>
            <a:endParaRPr lang="ru-RU" dirty="0"/>
          </a:p>
          <a:p>
            <a:r>
              <a:rPr lang="ru-RU" dirty="0"/>
              <a:t>15) К счастью вскоре недоразумение разрешилось и вспыхнувшая было ссора не имела продолжения.</a:t>
            </a:r>
          </a:p>
          <a:p>
            <a:endParaRPr lang="ru-RU" dirty="0"/>
          </a:p>
          <a:p>
            <a:r>
              <a:rPr lang="ru-RU" dirty="0"/>
              <a:t>16) К счастью вскоре недоразумение разрешилось и все разошлись по домам.</a:t>
            </a:r>
          </a:p>
          <a:p>
            <a:endParaRPr lang="ru-RU" dirty="0"/>
          </a:p>
          <a:p>
            <a:r>
              <a:rPr lang="ru-RU" dirty="0"/>
              <a:t>17) Что это за человек и какое нужно с ним обращение?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93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1888" y="1642152"/>
            <a:ext cx="6760592" cy="2578935"/>
          </a:xfrm>
        </p:spPr>
        <p:txBody>
          <a:bodyPr>
            <a:normAutofit/>
          </a:bodyPr>
          <a:lstStyle/>
          <a:p>
            <a:r>
              <a:rPr lang="ru-RU" dirty="0"/>
              <a:t>Затруднения вызывают предложения с однородными членами с повторяющимися союзами И, ИЛИ.</a:t>
            </a:r>
          </a:p>
        </p:txBody>
      </p:sp>
    </p:spTree>
    <p:extLst>
      <p:ext uri="{BB962C8B-B14F-4D97-AF65-F5344CB8AC3E}">
        <p14:creationId xmlns:p14="http://schemas.microsoft.com/office/powerpoint/2010/main" val="238262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/>
              <a:t>Если союз повторяется перед каждым из них, кроме первого, то </a:t>
            </a:r>
            <a:r>
              <a:rPr lang="ru-RU" b="1" dirty="0"/>
              <a:t>запятая ставится</a:t>
            </a:r>
            <a:r>
              <a:rPr lang="ru-RU" dirty="0"/>
              <a:t> между ними всеми: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487" y="3366200"/>
            <a:ext cx="7467600" cy="1368152"/>
          </a:xfrm>
        </p:spPr>
        <p:txBody>
          <a:bodyPr/>
          <a:lstStyle/>
          <a:p>
            <a:r>
              <a:rPr lang="ru-RU" dirty="0"/>
              <a:t>Листья в поле пожелтели, и кружатся, и летят. По утрам я убегал на пруд, или в рощу, или в сад.</a:t>
            </a:r>
          </a:p>
        </p:txBody>
      </p:sp>
    </p:spTree>
    <p:extLst>
      <p:ext uri="{BB962C8B-B14F-4D97-AF65-F5344CB8AC3E}">
        <p14:creationId xmlns:p14="http://schemas.microsoft.com/office/powerpoint/2010/main" val="282968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33843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Если количество однородных членов чётное, и при этом указанные союзы не повторяются перед каждым из них, следует соединить однородные члены попарно. Запятую нужно ставить только между парами, внутри пар </a:t>
            </a:r>
            <a:r>
              <a:rPr lang="ru-RU" b="1" dirty="0"/>
              <a:t>запятая не ставится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3933056"/>
            <a:ext cx="8219256" cy="194421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Листья в поле пожелтели и кружатся, летят и падают на траву. По утрам я убегал на пруд или в рощу, в сад или на сенокос. </a:t>
            </a:r>
            <a:endParaRPr lang="ru-RU" dirty="0" smtClean="0"/>
          </a:p>
          <a:p>
            <a:pPr algn="just"/>
            <a:endParaRPr lang="ru-RU" dirty="0"/>
          </a:p>
          <a:p>
            <a:pPr algn="ctr"/>
            <a:r>
              <a:rPr lang="ru-RU" b="1" dirty="0" smtClean="0"/>
              <a:t>Ставится </a:t>
            </a:r>
            <a:r>
              <a:rPr lang="ru-RU" b="1" dirty="0"/>
              <a:t>ОДНА запятая.</a:t>
            </a:r>
          </a:p>
        </p:txBody>
      </p:sp>
    </p:spTree>
    <p:extLst>
      <p:ext uri="{BB962C8B-B14F-4D97-AF65-F5344CB8AC3E}">
        <p14:creationId xmlns:p14="http://schemas.microsoft.com/office/powerpoint/2010/main" val="24888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467600" cy="1992307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Если в предложении несколько пар однородных членов, являющихся разными членами предложения, то </a:t>
            </a:r>
            <a:r>
              <a:rPr lang="ru-RU" b="1" dirty="0"/>
              <a:t>запятая</a:t>
            </a:r>
            <a:r>
              <a:rPr lang="ru-RU" dirty="0"/>
              <a:t> между ними </a:t>
            </a:r>
            <a:r>
              <a:rPr lang="ru-RU" b="1" dirty="0"/>
              <a:t>не ставится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467600" cy="4269088"/>
          </a:xfrm>
        </p:spPr>
        <p:txBody>
          <a:bodyPr/>
          <a:lstStyle/>
          <a:p>
            <a:pPr algn="just"/>
            <a:r>
              <a:rPr lang="ru-RU" dirty="0"/>
              <a:t>Туча на небе росла и захватывала западную и восточную части неба. </a:t>
            </a:r>
            <a:endParaRPr lang="ru-RU" dirty="0" smtClean="0"/>
          </a:p>
          <a:p>
            <a:pPr algn="just"/>
            <a:endParaRPr lang="ru-RU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i="1" dirty="0" smtClean="0"/>
              <a:t>Росла </a:t>
            </a:r>
            <a:r>
              <a:rPr lang="ru-RU" i="1" dirty="0"/>
              <a:t>и захватывала </a:t>
            </a:r>
            <a:r>
              <a:rPr lang="ru-RU" dirty="0"/>
              <a:t>– </a:t>
            </a:r>
            <a:r>
              <a:rPr lang="ru-RU" b="1" dirty="0"/>
              <a:t>однородные сказуемые</a:t>
            </a:r>
            <a:r>
              <a:rPr lang="ru-RU" dirty="0"/>
              <a:t>, соединённые одиночным союзом И, запятая </a:t>
            </a:r>
            <a:r>
              <a:rPr lang="ru-RU" b="1" dirty="0"/>
              <a:t>не</a:t>
            </a:r>
            <a:r>
              <a:rPr lang="ru-RU" dirty="0"/>
              <a:t> ставится. </a:t>
            </a:r>
            <a:endParaRPr lang="ru-RU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Западную </a:t>
            </a:r>
            <a:r>
              <a:rPr lang="ru-RU" dirty="0"/>
              <a:t>и восточную – </a:t>
            </a:r>
            <a:r>
              <a:rPr lang="ru-RU" b="1" dirty="0"/>
              <a:t>однородные определения</a:t>
            </a:r>
            <a:r>
              <a:rPr lang="ru-RU" dirty="0"/>
              <a:t>, запятая </a:t>
            </a:r>
            <a:r>
              <a:rPr lang="ru-RU" b="1" dirty="0"/>
              <a:t>не</a:t>
            </a:r>
            <a:r>
              <a:rPr lang="ru-RU" dirty="0"/>
              <a:t> ставится.</a:t>
            </a:r>
          </a:p>
        </p:txBody>
      </p:sp>
    </p:spTree>
    <p:extLst>
      <p:ext uri="{BB962C8B-B14F-4D97-AF65-F5344CB8AC3E}">
        <p14:creationId xmlns:p14="http://schemas.microsoft.com/office/powerpoint/2010/main" val="16326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Запятая НЕ ставится </a:t>
            </a:r>
            <a:r>
              <a:rPr lang="ru-RU" dirty="0"/>
              <a:t>внутри выражений фразеологического характера с двумя повторяющимися союзами И или 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7467600" cy="4053064"/>
          </a:xfrm>
        </p:spPr>
        <p:txBody>
          <a:bodyPr/>
          <a:lstStyle/>
          <a:p>
            <a:r>
              <a:rPr lang="ru-RU" dirty="0"/>
              <a:t>и день и ночь (постоянно), </a:t>
            </a:r>
            <a:endParaRPr lang="ru-RU" dirty="0" smtClean="0"/>
          </a:p>
          <a:p>
            <a:r>
              <a:rPr lang="ru-RU" dirty="0" smtClean="0"/>
              <a:t>ни </a:t>
            </a:r>
            <a:r>
              <a:rPr lang="ru-RU" dirty="0"/>
              <a:t>свет ни заря (рано),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стар и млад (все), </a:t>
            </a:r>
            <a:endParaRPr lang="ru-RU" dirty="0" smtClean="0"/>
          </a:p>
          <a:p>
            <a:r>
              <a:rPr lang="ru-RU" dirty="0" smtClean="0"/>
              <a:t>ни </a:t>
            </a:r>
            <a:r>
              <a:rPr lang="ru-RU" dirty="0"/>
              <a:t>пуха ни пера, </a:t>
            </a:r>
            <a:endParaRPr lang="ru-RU" dirty="0" smtClean="0"/>
          </a:p>
          <a:p>
            <a:r>
              <a:rPr lang="ru-RU" dirty="0" smtClean="0"/>
              <a:t>ни </a:t>
            </a:r>
            <a:r>
              <a:rPr lang="ru-RU" dirty="0"/>
              <a:t>то ни сё,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так и сяк,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туда и сюда, </a:t>
            </a:r>
            <a:endParaRPr lang="ru-RU" dirty="0" smtClean="0"/>
          </a:p>
          <a:p>
            <a:r>
              <a:rPr lang="ru-RU" dirty="0" smtClean="0"/>
              <a:t>ни </a:t>
            </a:r>
            <a:r>
              <a:rPr lang="ru-RU" dirty="0"/>
              <a:t>жив ни мёртв, </a:t>
            </a:r>
            <a:endParaRPr lang="ru-RU" dirty="0" smtClean="0"/>
          </a:p>
          <a:p>
            <a:r>
              <a:rPr lang="ru-RU" dirty="0" smtClean="0"/>
              <a:t>ни </a:t>
            </a:r>
            <a:r>
              <a:rPr lang="ru-RU" dirty="0"/>
              <a:t>рыба ни мясо и пр.</a:t>
            </a:r>
          </a:p>
        </p:txBody>
      </p:sp>
    </p:spTree>
    <p:extLst>
      <p:ext uri="{BB962C8B-B14F-4D97-AF65-F5344CB8AC3E}">
        <p14:creationId xmlns:p14="http://schemas.microsoft.com/office/powerpoint/2010/main" val="53869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</a:t>
            </a:r>
            <a:r>
              <a:rPr lang="ru-RU" dirty="0"/>
              <a:t>Сложносочинённое предложение.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2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Между простыми предложениями в составе ССП </a:t>
            </a:r>
            <a:r>
              <a:rPr lang="ru-RU" b="1" dirty="0"/>
              <a:t>запятая ставится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3068960"/>
            <a:ext cx="7467600" cy="1468760"/>
          </a:xfrm>
        </p:spPr>
        <p:txBody>
          <a:bodyPr/>
          <a:lstStyle/>
          <a:p>
            <a:r>
              <a:rPr lang="ru-RU" dirty="0"/>
              <a:t>Окончился день, и ночь надвигается из-за крыш.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24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467600" cy="525658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если соединённые союзами предложения имеют ОБЩИЕ второстепенный член, вводное слово, сравнительный оборот, общее придаточное предложение, также если оба предложения, входящие в состав ССП, являются вопросительными, восклицательными или побудительными, то </a:t>
            </a:r>
            <a:r>
              <a:rPr lang="ru-RU" b="1" dirty="0"/>
              <a:t>запятая</a:t>
            </a:r>
            <a:r>
              <a:rPr lang="ru-RU" dirty="0"/>
              <a:t> между ними </a:t>
            </a:r>
            <a:r>
              <a:rPr lang="ru-RU" b="1" dirty="0"/>
              <a:t>НЕ ставится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474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679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УРОК-ПРАКТИКУМ ПО ПОДГОТОВКЕ К ЕГЭ (ЗАДАНИЕ 16)</vt:lpstr>
      <vt:lpstr>Затруднения вызывают предложения с однородными членами с повторяющимися союзами И, ИЛИ.</vt:lpstr>
      <vt:lpstr> Если союз повторяется перед каждым из них, кроме первого, то запятая ставится между ними всеми: </vt:lpstr>
      <vt:lpstr> Если количество однородных членов чётное, и при этом указанные союзы не повторяются перед каждым из них, следует соединить однородные члены попарно. Запятую нужно ставить только между парами, внутри пар запятая не ставится</vt:lpstr>
      <vt:lpstr>Если в предложении несколько пар однородных членов, являющихся разными членами предложения, то запятая между ними не ставится:</vt:lpstr>
      <vt:lpstr>Запятая НЕ ставится внутри выражений фразеологического характера с двумя повторяющимися союзами И или НИ</vt:lpstr>
      <vt:lpstr>II. Сложносочинённое предложение. </vt:lpstr>
      <vt:lpstr>Между простыми предложениями в составе ССП запятая ставится:</vt:lpstr>
      <vt:lpstr>если соединённые союзами предложения имеют ОБЩИЕ второстепенный член, вводное слово, сравнительный оборот, общее придаточное предложение, также если оба предложения, входящие в состав ССП, являются вопросительными, восклицательными или побудительными, то запятая между ними НЕ ставится:</vt:lpstr>
      <vt:lpstr>Презентация PowerPoint</vt:lpstr>
      <vt:lpstr>Практикум.</vt:lpstr>
      <vt:lpstr>Расставить знаки препинания</vt:lpstr>
      <vt:lpstr>ОТРАБОТКА 16 ЗАДАНИЯ ЕГЭ</vt:lpstr>
      <vt:lpstr>ОТРАБОТКА 16 ЗАДАНИЯ ЕГЭ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УРОК-ПРАКТИКУМ ПО ПОДГОТОВКЕ К ЕГЭ (ЗАДАНИЕ 16)</dc:title>
  <dc:creator>Дарья Шалыгина</dc:creator>
  <cp:lastModifiedBy>Дарья Шалыгина</cp:lastModifiedBy>
  <cp:revision>8</cp:revision>
  <dcterms:created xsi:type="dcterms:W3CDTF">2024-01-31T18:22:19Z</dcterms:created>
  <dcterms:modified xsi:type="dcterms:W3CDTF">2024-01-31T19:34:20Z</dcterms:modified>
</cp:coreProperties>
</file>