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ЕГЭ (разбор задания №6)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0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 задания 6 (ЕГЭ 2024)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496944" cy="5904656"/>
          </a:xfrm>
        </p:spPr>
      </p:pic>
    </p:spTree>
    <p:extLst>
      <p:ext uri="{BB962C8B-B14F-4D97-AF65-F5344CB8AC3E}">
        <p14:creationId xmlns:p14="http://schemas.microsoft.com/office/powerpoint/2010/main" val="20723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Алгоритм выполнения задания 6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/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предложение, определите значение каждого слова;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2.Найди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(семантическое) противоречие (сигнал ошибки).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3.Распознай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ошибку, укажи ее вид (не смешивать со средствами выразительности).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4.Если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ошибка, исправь ее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0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497154"/>
              </p:ext>
            </p:extLst>
          </p:nvPr>
        </p:nvGraphicFramePr>
        <p:xfrm>
          <a:off x="611560" y="332656"/>
          <a:ext cx="8208912" cy="633153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985627"/>
                <a:gridCol w="4223285"/>
              </a:tblGrid>
              <a:tr h="9055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Типичные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ошибки</a:t>
                      </a:r>
                    </a:p>
                    <a:p>
                      <a:pPr fontAlgn="ctr"/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30" marR="43130" marT="21565" marB="21565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Примеры</a:t>
                      </a:r>
                    </a:p>
                  </a:txBody>
                  <a:tcPr marL="43130" marR="43130" marT="21565" marB="21565" anchor="ctr"/>
                </a:tc>
              </a:tr>
              <a:tr h="117751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Плеоназм</a:t>
                      </a:r>
                    </a:p>
                  </a:txBody>
                  <a:tcPr marL="43130" marR="43130" marT="21565" marB="21565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Главная суть, предчувствовать заранее, необычный феномен, первая премьера.</a:t>
                      </a:r>
                    </a:p>
                  </a:txBody>
                  <a:tcPr marL="43130" marR="43130" marT="21565" marB="21565" anchor="ctr"/>
                </a:tc>
              </a:tr>
              <a:tr h="95672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Тавтология</a:t>
                      </a:r>
                    </a:p>
                  </a:txBody>
                  <a:tcPr marL="43130" marR="43130" marT="21565" marB="21565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Проливной ливень, редактор редактирует, писатель пишет, спросить вопрос.</a:t>
                      </a:r>
                    </a:p>
                  </a:txBody>
                  <a:tcPr marL="43130" marR="43130" marT="21565" marB="21565" anchor="ctr"/>
                </a:tc>
              </a:tr>
              <a:tr h="2281429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лексической сочетаемости</a:t>
                      </a:r>
                    </a:p>
                  </a:txBody>
                  <a:tcPr marL="43130" marR="43130" marT="21565" marB="21565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 выполнил подвиг (совершил подвиг). Пьеса играет большое значение (имеет значение или играет роль). После выхода книги он заслужил известность (приобрел известность/заслужил уважение).</a:t>
                      </a:r>
                    </a:p>
                  </a:txBody>
                  <a:tcPr marL="43130" marR="43130" marT="21565" marB="21565" anchor="ctr"/>
                </a:tc>
              </a:tr>
              <a:tr h="95672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Ошибки в употреблении фразеологизмов (устойчивых выражений)</a:t>
                      </a:r>
                    </a:p>
                  </a:txBody>
                  <a:tcPr marL="43130" marR="43130" marT="21565" marB="21565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Антон любит мастерить, у него серебряные руки (устойчивое выражение - золотые руки). </a:t>
                      </a:r>
                    </a:p>
                  </a:txBody>
                  <a:tcPr marL="43130" marR="43130" marT="21565" marB="2156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№6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8908161" cy="5328592"/>
          </a:xfrm>
        </p:spPr>
      </p:pic>
    </p:spTree>
    <p:extLst>
      <p:ext uri="{BB962C8B-B14F-4D97-AF65-F5344CB8AC3E}">
        <p14:creationId xmlns:p14="http://schemas.microsoft.com/office/powerpoint/2010/main" val="7405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736684" cy="5400600"/>
          </a:xfrm>
        </p:spPr>
      </p:pic>
    </p:spTree>
    <p:extLst>
      <p:ext uri="{BB962C8B-B14F-4D97-AF65-F5344CB8AC3E}">
        <p14:creationId xmlns:p14="http://schemas.microsoft.com/office/powerpoint/2010/main" val="332549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36</TotalTime>
  <Words>148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ПОДГОТОВКА К ЕГЭ (разбор задания №6)</vt:lpstr>
      <vt:lpstr>Формулировка задания 6 (ЕГЭ 2024) </vt:lpstr>
      <vt:lpstr>Алгоритм выполнения задания 6</vt:lpstr>
      <vt:lpstr>Презентация PowerPoint</vt:lpstr>
      <vt:lpstr>ЗАДАНИЕ №6</vt:lpstr>
      <vt:lpstr>ЗАДАНИЕ №6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 (разбор задания №6)</dc:title>
  <dc:creator>Дарья Шалыгина</dc:creator>
  <cp:lastModifiedBy>Дарья Шалыгина</cp:lastModifiedBy>
  <cp:revision>3</cp:revision>
  <dcterms:created xsi:type="dcterms:W3CDTF">2024-01-31T20:31:55Z</dcterms:created>
  <dcterms:modified xsi:type="dcterms:W3CDTF">2024-01-31T21:18:48Z</dcterms:modified>
</cp:coreProperties>
</file>