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260648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62" y="404664"/>
            <a:ext cx="852667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035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3915" cy="28529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3915" y="2852936"/>
            <a:ext cx="4935630" cy="365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363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632848" cy="628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Повысить профессиональную компетентность в вопросах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внедрения дидактических игр в современные технологии. 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-Составить план работы по данной теме;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Изучить литературу по данной теме.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Подготовить картотеку дидактических игр.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Самостоятельное изготовление дидактических игр.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-Воспитывать познавательный интерес при игре и работе с новыми дидактическими пособиями.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сформировать навыки самостоятельной деятельности;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повысить самооценку детей, их уверенность в себе;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развить творческие способности, любознательность, наблюдательность;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-Привлекать родителей к выполнению совместной творческой деятельности со своими детьми.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Взаимодействие с педагогическим коллективом. </a:t>
            </a:r>
            <a:r>
              <a:rPr lang="ru-RU" dirty="0"/>
              <a:t>               </a:t>
            </a:r>
          </a:p>
        </p:txBody>
      </p:sp>
    </p:spTree>
    <p:extLst>
      <p:ext uri="{BB962C8B-B14F-4D97-AF65-F5344CB8AC3E}">
        <p14:creationId xmlns:p14="http://schemas.microsoft.com/office/powerpoint/2010/main" val="215096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46627" y="446628"/>
            <a:ext cx="3573015" cy="26797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57330" y="2898913"/>
            <a:ext cx="4524670" cy="33935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5856" y="188640"/>
            <a:ext cx="56166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«Где чей домик?»</a:t>
            </a:r>
            <a:endParaRPr lang="ru-RU" dirty="0"/>
          </a:p>
          <a:p>
            <a:r>
              <a:rPr lang="ru-RU" dirty="0"/>
              <a:t>Цель: Углублять и расширять знания о различных видах животных (насекомых, птиц, зверей) и их жилищах. Умение соотносить изображение живого существа с его местом обитания, правильно называя его. Развивать воображение, познавательный интерес, память, логическое мышление, мелкую моторику кистей рук.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3789040"/>
            <a:ext cx="41764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«Из чего сделано?»</a:t>
            </a:r>
            <a:endParaRPr lang="ru-RU" dirty="0"/>
          </a:p>
          <a:p>
            <a:r>
              <a:rPr lang="ru-RU" dirty="0"/>
              <a:t>Цель игры: определить из какого материала изготовлен предмет (дерево, стекло, пластик, резина, металл). Вариант игры на английском языке поможет запомнить новые слова.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98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96552" y="532725"/>
            <a:ext cx="4032448" cy="30243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52843" y="2467410"/>
            <a:ext cx="4889952" cy="36674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7864" y="188640"/>
            <a:ext cx="55446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«Профессии»</a:t>
            </a:r>
            <a:endParaRPr lang="ru-RU" sz="1600" dirty="0"/>
          </a:p>
          <a:p>
            <a:r>
              <a:rPr lang="ru-RU" sz="1600" dirty="0"/>
              <a:t>Цель: расширять представления детей о разнообразных профессиях, их названиях и роде деятельности. Воспитывать уважение к труду взрослых.</a:t>
            </a:r>
          </a:p>
          <a:p>
            <a:r>
              <a:rPr lang="ru-RU" sz="1600" dirty="0"/>
              <a:t>Задачи:</a:t>
            </a:r>
            <a:r>
              <a:rPr lang="ru-RU" sz="1600" b="1" dirty="0"/>
              <a:t> </a:t>
            </a:r>
            <a:r>
              <a:rPr lang="ru-RU" sz="1600" dirty="0"/>
              <a:t>Расширять представления детей о всех профессиях, формировать у детей представления о социальной роли труд взрослых.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4061117"/>
            <a:ext cx="489654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«Чей малыш?»</a:t>
            </a:r>
            <a:endParaRPr lang="ru-RU" sz="1400" dirty="0"/>
          </a:p>
          <a:p>
            <a:r>
              <a:rPr lang="ru-RU" sz="1400" dirty="0"/>
              <a:t>Цель: учить детей находить малышей домашних животных и называть их; развивать память, речь, внимание.</a:t>
            </a:r>
          </a:p>
          <a:p>
            <a:r>
              <a:rPr lang="ru-RU" sz="1400" dirty="0"/>
              <a:t>Материал: серия картинок «Домашние животные с малышами».</a:t>
            </a:r>
          </a:p>
          <a:p>
            <a:r>
              <a:rPr lang="ru-RU" sz="1400" dirty="0"/>
              <a:t>Ход игры</a:t>
            </a:r>
          </a:p>
          <a:p>
            <a:r>
              <a:rPr lang="ru-RU" sz="1400" dirty="0"/>
              <a:t>Воспитатель предлагает детям помочь домашним животными. Необходимо найти малышей, которые потерялись. Дети работают парами.</a:t>
            </a:r>
          </a:p>
          <a:p>
            <a:r>
              <a:rPr lang="ru-RU" sz="1400" dirty="0"/>
              <a:t>Один ребенок берет животное, второй ищет. Дети должны назвать животное и его детеныша.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297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4379979" cy="32849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3645024"/>
            <a:ext cx="849694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«Транспорт. ПДД»</a:t>
            </a:r>
            <a:endParaRPr lang="ru-RU" sz="1600" dirty="0"/>
          </a:p>
          <a:p>
            <a:r>
              <a:rPr lang="ru-RU" sz="1600" dirty="0"/>
              <a:t>Цели: Учить детей различать дорожные знаки, закреплять знания детей о правилах дорожного движения; воспитывать умение самостоятельно пользоваться полученными знаниями в повседневной жизни. Учить детей правилам дорожного движения; развивать мышление и пространственную ориентацию. Закрепить с детьми знания дорожных знаков и правил поведения на улицах. Продолжать закреплять знания детей о дорожных знаках, светофоре. Закрепить основы дорожной грамоты; познакомить с основными дорожными знаками, их классификацией, назначением; способствовать развитию внимания, памяти, мышления.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736" y="967036"/>
            <a:ext cx="2267744" cy="17008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42081" y="794623"/>
            <a:ext cx="1967541" cy="147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6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«Космический мир»</a:t>
            </a:r>
            <a:endParaRPr lang="ru-RU" dirty="0"/>
          </a:p>
          <a:p>
            <a:r>
              <a:rPr lang="ru-RU" dirty="0"/>
              <a:t>Игра про космос подойдет для детей 5-6 лет. Она способствует расширению кругозора и помогает закрепить знания по темам «Космос» и «Солнечная система». Дети познакомятся со строением Солнечной системы, узнают названия и правильное расположение планет.</a:t>
            </a:r>
          </a:p>
          <a:p>
            <a:r>
              <a:rPr lang="ru-RU" dirty="0"/>
              <a:t>Карточки содержат </a:t>
            </a:r>
            <a:r>
              <a:rPr lang="ru-RU" b="1" dirty="0"/>
              <a:t>много интересных фактов</a:t>
            </a:r>
            <a:r>
              <a:rPr lang="ru-RU" dirty="0"/>
              <a:t> об объектах солнечной системы - Меркурии, Венере, Земле, Марсе, Юпитере, Сатурне, Уране, Нептуне, кометах, астероидах и Солнце. На каждой карточке по 4 интересных факта.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3010486"/>
            <a:ext cx="4622674" cy="335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782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4692" y="788804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«Горячее и холодное»</a:t>
            </a:r>
            <a:endParaRPr lang="ru-RU" dirty="0"/>
          </a:p>
          <a:p>
            <a:r>
              <a:rPr lang="ru-RU" dirty="0"/>
              <a:t>Цель игры: отсортировать предметы на "горячие" и "холодные".</a:t>
            </a:r>
          </a:p>
          <a:p>
            <a:r>
              <a:rPr lang="ru-RU" dirty="0"/>
              <a:t>Игра может использоваться в формате аппликации.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00554"/>
            <a:ext cx="4139952" cy="31049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7794" y="2218741"/>
            <a:ext cx="4139952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30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«Последовательности (на липучках)»</a:t>
            </a:r>
            <a:endParaRPr lang="ru-RU" dirty="0"/>
          </a:p>
          <a:p>
            <a:r>
              <a:rPr lang="ru-RU" dirty="0"/>
              <a:t>Цель игры: выявить закономерность и продолжить заданную последовательность.</a:t>
            </a:r>
          </a:p>
          <a:p>
            <a:r>
              <a:rPr lang="ru-RU" dirty="0"/>
              <a:t>Задание направлено на развитие логического мышления, умения анализировать и концентрироваться.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348880"/>
            <a:ext cx="5364088" cy="402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569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2656"/>
            <a:ext cx="2939819" cy="22048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464234"/>
            <a:ext cx="2700877" cy="20732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7431" y="2780928"/>
            <a:ext cx="4683119" cy="354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0620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537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</dc:creator>
  <cp:lastModifiedBy>пк</cp:lastModifiedBy>
  <cp:revision>6</cp:revision>
  <dcterms:created xsi:type="dcterms:W3CDTF">2022-06-20T09:52:56Z</dcterms:created>
  <dcterms:modified xsi:type="dcterms:W3CDTF">2024-02-01T16:31:43Z</dcterms:modified>
</cp:coreProperties>
</file>