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4" r:id="rId5"/>
    <p:sldId id="262" r:id="rId6"/>
    <p:sldId id="265" r:id="rId7"/>
    <p:sldId id="266" r:id="rId8"/>
    <p:sldId id="267" r:id="rId9"/>
    <p:sldId id="268" r:id="rId10"/>
    <p:sldId id="273" r:id="rId11"/>
    <p:sldId id="274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5752" y="476672"/>
            <a:ext cx="7778736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д/с №10 «Дубравушка г. Грязи 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Педагогический проект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«История возникновения новогодней игрушки»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старшей группе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Подготовила воспитатель: Ларичева Е.С.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5842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570" y="620688"/>
            <a:ext cx="8138859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084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32656"/>
            <a:ext cx="4083918" cy="54452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4016982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651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3033" y="548680"/>
            <a:ext cx="2804691" cy="60847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548680"/>
            <a:ext cx="3020715" cy="608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347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3848" y="332656"/>
            <a:ext cx="554461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ходе этого проекта мы познакомим дошкольников с историей появления первой ёлочной игрушки.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Откуда берется новогодняя игрушка?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Почему люди во все времена любили делать игрушки своими руками?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чего можно сделать елочную игрушку своими руками? Что будет особенного в ней?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Очень важно  научить детей задуманные идеи отражать в практической деятельности и воспитывать у детей желание изготавливать игрушки своими руками и дарить их членам своей семьи.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Разобраться в этом поможет работа, осуществляемая в ходе реализации проекта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«История новогодней игрушки».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5695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620688"/>
            <a:ext cx="748883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позновательно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-исследовательский, творческий.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Тип проекта: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краткосрочный, групповой.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воспитатели, дети, родители.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Сроки реализации: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с 12.12.2022 по 16.12.2022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познакомить с историей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возникновения и видоизменения новогодних игрушек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Расширять кругозор детей; развивать творческие способности.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	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Актуализировать знания детей о новогодней игрушке.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Научить детей  изготавливать Новогоднюю игрушку разными способами из различного материала.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Создать условия для получения детьми знаний об истории возникновения новогодней игрушки через организацию проектной деятельности.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Привлекать родителей к участию в проекте,  налаживать конструктивное взаимодействие с семьями воспитанников.</a:t>
            </a:r>
          </a:p>
        </p:txBody>
      </p:sp>
    </p:spTree>
    <p:extLst>
      <p:ext uri="{BB962C8B-B14F-4D97-AF65-F5344CB8AC3E}">
        <p14:creationId xmlns:p14="http://schemas.microsoft.com/office/powerpoint/2010/main" val="2812511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0631" y="1194973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Предполагаемый результат проекта: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повышение интереса дошкольников к истории новогодних игрушек;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рост уровня информированности родителей о формах совместной познавательной деятельности с детьми;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активное участие родителей в жизни детского сада и группы;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развитие творческих способностей детей;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развитие моторных функций в исследовательской деятельности детей.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Продукт проектной деятельности.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Изготовление елочной игрушки «Снеговик» из пластилина, изготовление елочной игрушки «Фонарик» из бумаги с элементами аппликации. Изготовление совместно с родителями новогодней игрушки «Бусы на елку».</a:t>
            </a:r>
          </a:p>
        </p:txBody>
      </p:sp>
    </p:spTree>
    <p:extLst>
      <p:ext uri="{BB962C8B-B14F-4D97-AF65-F5344CB8AC3E}">
        <p14:creationId xmlns:p14="http://schemas.microsoft.com/office/powerpoint/2010/main" val="801297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908720"/>
            <a:ext cx="820891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Этапы работы над проектом: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I этап. Подготовительно-информационный: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Подбор познавательного и иллюстрационного материала об истории новогодней игрушки.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Подготовить слайд-презентацию об истории новогодних игрушек.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Подготовить фильм «Производство ёлочных игрушек в России» для просмотра детьми.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Чтение стихов, загадок о новогодних украшениях (Елена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Благина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«О ёлке, о сером волке, о      стрекозе и о бедной козе»)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5.  Предложить родителям принять участие в проекте «История новогодней игрушки», изготовить совместно с детьми новогоднюю игрушку «Бусы на елку»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8410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9572" y="836712"/>
            <a:ext cx="770485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II этап. Практический: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1.Совместно познавательная деятельность «Знакомство с елочной игрушкой». Знакомить детей с историей возникновения елочной игрушки, материалами из которых ее изготавливают.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2.Показ фильма «Производство ёлочных игрушек в России» детям.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3.Самостоятельная деятельность детей «Подарки для елочки» (изготовление бумажного фонарика из бумаги и украшение аппликацией, изготовление снеговика из пластилина)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Чтение стихов о новогодних игрушках.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5.Совместная деятельность  детей и родителей по изготовлению новогодней игрушки «Бусы на елку»</a:t>
            </a: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2134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052736"/>
            <a:ext cx="74888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III этап. Заключительный.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1. Выставка «Ёлочная игрушка своими руками» изготовленных с воспитателями и родителями.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Награждение медалями активных родителей за участие в организации и реализации проекта.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540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052736"/>
            <a:ext cx="748883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Дети узнали историю возникновения и видоизменения новогодних игрушек, о традиции украшения елки игрушками. Сформированы навыки, изготовления разными способами применяя различный материал, новогодней игрушки; творчески- эстетическое восприятие. Сформированы знания о безопасном обращении с елочными украшениями. Родители активно включились в работу по созданию ёлочных игрушек, изготовлению вместе со своим ребёнком семейной елочной игрушки, а так же оказали большую помощь в подготовке и проведению Новогоднего праздника для детей нашей группы.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4151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052736"/>
            <a:ext cx="748883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 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Благина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Е. « О елке, о сером волке ,о стрекозе и о бедной козе».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Интернет ресурсы.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Комарова Т. Детское художественное творчество, М, 2005.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Лыкова И.А. Изобразительная деятельность в детском саду. Старшая группа. Планирование, конспекты, методические рекомендации.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Шорыгина Т.А Беседы о подарках и открытках 2003.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Шорыгина Т.А. Красивые сказки : эстетика для малышей -Книголюб 2003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7053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702</Words>
  <Application>Microsoft Office PowerPoint</Application>
  <PresentationFormat>Экран (4:3)</PresentationFormat>
  <Paragraphs>68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пк</cp:lastModifiedBy>
  <cp:revision>17</cp:revision>
  <dcterms:created xsi:type="dcterms:W3CDTF">2022-12-15T11:08:24Z</dcterms:created>
  <dcterms:modified xsi:type="dcterms:W3CDTF">2024-02-01T16:37:22Z</dcterms:modified>
</cp:coreProperties>
</file>