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6" r:id="rId3"/>
    <p:sldId id="264" r:id="rId4"/>
    <p:sldId id="268" r:id="rId5"/>
    <p:sldId id="269" r:id="rId6"/>
    <p:sldId id="270" r:id="rId7"/>
    <p:sldId id="271" r:id="rId8"/>
    <p:sldId id="272" r:id="rId9"/>
    <p:sldId id="273" r:id="rId10"/>
    <p:sldId id="274" r:id="rId11"/>
    <p:sldId id="275" r:id="rId12"/>
    <p:sldId id="276" r:id="rId13"/>
    <p:sldId id="290" r:id="rId14"/>
    <p:sldId id="295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38" d="100"/>
          <a:sy n="38" d="100"/>
        </p:scale>
        <p:origin x="-140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FDE2B-C5E8-4938-BB64-49E9920BED27}" type="datetimeFigureOut">
              <a:rPr lang="ru-RU" smtClean="0"/>
              <a:pPr/>
              <a:t>01.02.2024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79E987-7A03-45D8-B0D9-641DA4A544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FDE2B-C5E8-4938-BB64-49E9920BED27}" type="datetimeFigureOut">
              <a:rPr lang="ru-RU" smtClean="0"/>
              <a:pPr/>
              <a:t>01.02.2024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79E987-7A03-45D8-B0D9-641DA4A544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FDE2B-C5E8-4938-BB64-49E9920BED27}" type="datetimeFigureOut">
              <a:rPr lang="ru-RU" smtClean="0"/>
              <a:pPr/>
              <a:t>01.02.2024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79E987-7A03-45D8-B0D9-641DA4A544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FDE2B-C5E8-4938-BB64-49E9920BED27}" type="datetimeFigureOut">
              <a:rPr lang="ru-RU" smtClean="0"/>
              <a:pPr/>
              <a:t>01.02.2024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79E987-7A03-45D8-B0D9-641DA4A544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FDE2B-C5E8-4938-BB64-49E9920BED27}" type="datetimeFigureOut">
              <a:rPr lang="ru-RU" smtClean="0"/>
              <a:pPr/>
              <a:t>01.02.2024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79E987-7A03-45D8-B0D9-641DA4A544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FDE2B-C5E8-4938-BB64-49E9920BED27}" type="datetimeFigureOut">
              <a:rPr lang="ru-RU" smtClean="0"/>
              <a:pPr/>
              <a:t>01.02.2024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79E987-7A03-45D8-B0D9-641DA4A544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FDE2B-C5E8-4938-BB64-49E9920BED27}" type="datetimeFigureOut">
              <a:rPr lang="ru-RU" smtClean="0"/>
              <a:pPr/>
              <a:t>01.02.2024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79E987-7A03-45D8-B0D9-641DA4A544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FDE2B-C5E8-4938-BB64-49E9920BED27}" type="datetimeFigureOut">
              <a:rPr lang="ru-RU" smtClean="0"/>
              <a:pPr/>
              <a:t>01.02.2024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79E987-7A03-45D8-B0D9-641DA4A544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FDE2B-C5E8-4938-BB64-49E9920BED27}" type="datetimeFigureOut">
              <a:rPr lang="ru-RU" smtClean="0"/>
              <a:pPr/>
              <a:t>01.02.2024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79E987-7A03-45D8-B0D9-641DA4A544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FDE2B-C5E8-4938-BB64-49E9920BED27}" type="datetimeFigureOut">
              <a:rPr lang="ru-RU" smtClean="0"/>
              <a:pPr/>
              <a:t>01.02.2024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79E987-7A03-45D8-B0D9-641DA4A544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FDE2B-C5E8-4938-BB64-49E9920BED27}" type="datetimeFigureOut">
              <a:rPr lang="ru-RU" smtClean="0"/>
              <a:pPr/>
              <a:t>01.02.2024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79E987-7A03-45D8-B0D9-641DA4A544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5FDE2B-C5E8-4938-BB64-49E9920BED27}" type="datetimeFigureOut">
              <a:rPr lang="ru-RU" smtClean="0"/>
              <a:pPr/>
              <a:t>01.02.2024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79E987-7A03-45D8-B0D9-641DA4A544D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wheel spokes="8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Anastasia\Desktop\ВЕРОНИКА\Новая папка\5707a37fdbbce153f5d6ab9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571604" y="571481"/>
            <a:ext cx="607223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sz="3600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МИКРОКЛИМАТ В СЕМЬЕ- ПЕРВАЯ СТУПЕНЬ В РАЗВИТИИ РЕБЕНКА</a:t>
            </a:r>
            <a:endParaRPr lang="ru-RU" sz="3600" dirty="0"/>
          </a:p>
        </p:txBody>
      </p:sp>
      <p:pic>
        <p:nvPicPr>
          <p:cNvPr id="34818" name="Picture 2" descr="https://ds04.infourok.ru/uploads/ex/00fe/0007b5a5-0f36a52e/hello_html_373812d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14480" y="2786058"/>
            <a:ext cx="5564038" cy="3929066"/>
          </a:xfrm>
          <a:prstGeom prst="rect">
            <a:avLst/>
          </a:prstGeom>
          <a:noFill/>
          <a:effectLst>
            <a:softEdge rad="317500"/>
          </a:effectLst>
        </p:spPr>
      </p:pic>
    </p:spTree>
  </p:cSld>
  <p:clrMapOvr>
    <a:masterClrMapping/>
  </p:clrMapOvr>
  <p:transition spd="slow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Anastasia\Desktop\ВЕРОНИКА\Новая папка\5707a37fdbbce153f5d6ab9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214546" y="214290"/>
            <a:ext cx="514353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ВИДЫ ЛОЖНОГО АВТОРИТЕТА РОДИТЕЛЕЙ </a:t>
            </a:r>
            <a:endParaRPr lang="ru-RU" b="1" dirty="0"/>
          </a:p>
        </p:txBody>
      </p:sp>
      <p:pic>
        <p:nvPicPr>
          <p:cNvPr id="36866" name="Picture 2" descr="https://arhivurokov.ru/kopilka/uploads/user_file_56282fcfd99fe/img_user_file_56282fcfd99fe_1_1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714356"/>
            <a:ext cx="8501122" cy="6000792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Anastasia\Desktop\ВЕРОНИКА\Новая папка\5707a37fdbbce153f5d6ab9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143108" y="357166"/>
            <a:ext cx="453245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/>
              <a:t>ВИДЫ ЛОЖНОГО АВТОРИТЕТА РОДИТЕЛЕЙ </a:t>
            </a:r>
            <a:endParaRPr lang="ru-RU" b="1" dirty="0"/>
          </a:p>
        </p:txBody>
      </p:sp>
      <p:sp>
        <p:nvSpPr>
          <p:cNvPr id="35842" name="AutoShape 2" descr="http://fiisanatos.md/images/Articles/14216755821239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7" name="Picture 2" descr="https://arhivurokov.ru/kopilka/uploads/user_file_56282fcfd99fe/img_user_file_56282fcfd99fe_1_1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714357"/>
            <a:ext cx="8667811" cy="6143643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642910" y="1000108"/>
            <a:ext cx="8072494" cy="57150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</a:rPr>
              <a:t>Авторитет на расстоянии</a:t>
            </a:r>
            <a:endParaRPr lang="ru-RU" sz="4400" b="1" dirty="0">
              <a:solidFill>
                <a:srgbClr val="FF0000"/>
              </a:solidFill>
            </a:endParaRPr>
          </a:p>
        </p:txBody>
      </p:sp>
      <p:pic>
        <p:nvPicPr>
          <p:cNvPr id="35843" name="Picture 3" descr="C:\Users\Anastasia\Desktop\ВЕРОНИКА\Новая папка\14-1-300x231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1473" y="1928802"/>
            <a:ext cx="3647048" cy="3071834"/>
          </a:xfrm>
          <a:prstGeom prst="rect">
            <a:avLst/>
          </a:prstGeom>
          <a:noFill/>
        </p:spPr>
      </p:pic>
      <p:sp>
        <p:nvSpPr>
          <p:cNvPr id="10" name="Овальная выноска 9"/>
          <p:cNvSpPr/>
          <p:nvPr/>
        </p:nvSpPr>
        <p:spPr>
          <a:xfrm rot="7319751">
            <a:off x="4360226" y="2490360"/>
            <a:ext cx="3097480" cy="4414236"/>
          </a:xfrm>
          <a:prstGeom prst="wedgeEllipseCallout">
            <a:avLst>
              <a:gd name="adj1" fmla="val -3194"/>
              <a:gd name="adj2" fmla="val 65672"/>
            </a:avLst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</a:rPr>
              <a:t>Какое вам до меня дело???</a:t>
            </a:r>
            <a:endParaRPr lang="ru-RU" sz="36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Anastasia\Desktop\ВЕРОНИКА\Новая папка\5707a37fdbbce153f5d6ab9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214546" y="357166"/>
            <a:ext cx="453245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/>
              <a:t>ВИДЫ ЛОЖНОГО АВТОРИТЕТА РОДИТЕЛЕЙ </a:t>
            </a:r>
            <a:endParaRPr lang="ru-RU" b="1" dirty="0"/>
          </a:p>
        </p:txBody>
      </p:sp>
      <p:pic>
        <p:nvPicPr>
          <p:cNvPr id="7" name="Picture 2" descr="https://arhivurokov.ru/kopilka/uploads/user_file_56282fcfd99fe/img_user_file_56282fcfd99fe_1_9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785795"/>
            <a:ext cx="9144000" cy="6036478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642910" y="1142984"/>
            <a:ext cx="7858180" cy="57150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</a:rPr>
              <a:t>Авторитет взятки</a:t>
            </a:r>
            <a:endParaRPr lang="ru-RU" sz="4000" dirty="0">
              <a:solidFill>
                <a:srgbClr val="FF0000"/>
              </a:solidFill>
            </a:endParaRPr>
          </a:p>
        </p:txBody>
      </p:sp>
      <p:pic>
        <p:nvPicPr>
          <p:cNvPr id="34817" name="Picture 1" descr="C:\Users\Anastasia\Desktop\ВЕРОНИКА\Новая папка\Кредит-на-образование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42844" y="1928802"/>
            <a:ext cx="4429134" cy="2684324"/>
          </a:xfrm>
          <a:prstGeom prst="rect">
            <a:avLst/>
          </a:prstGeom>
          <a:noFill/>
        </p:spPr>
      </p:pic>
      <p:sp>
        <p:nvSpPr>
          <p:cNvPr id="10" name="Овальная выноска 9"/>
          <p:cNvSpPr/>
          <p:nvPr/>
        </p:nvSpPr>
        <p:spPr>
          <a:xfrm rot="6491001">
            <a:off x="4499665" y="2394638"/>
            <a:ext cx="3366735" cy="4541368"/>
          </a:xfrm>
          <a:prstGeom prst="wedgeEllipseCallou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Ну, кто больше заплатит?</a:t>
            </a:r>
            <a:endParaRPr lang="ru-RU" sz="40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Anastasia\Desktop\ВЕРОНИКА\Новая папка\5707a37fdbbce153f5d6ab9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  <p:pic>
        <p:nvPicPr>
          <p:cNvPr id="39938" name="Picture 2" descr="C:\Users\Anastasia\Desktop\ВЕРОНИКА\Новая папка\img12.jpg"/>
          <p:cNvPicPr>
            <a:picLocks noChangeAspect="1" noChangeArrowheads="1"/>
          </p:cNvPicPr>
          <p:nvPr/>
        </p:nvPicPr>
        <p:blipFill>
          <a:blip r:embed="rId3"/>
          <a:srcRect l="9091" t="3030" r="4958" b="2203"/>
          <a:stretch>
            <a:fillRect/>
          </a:stretch>
        </p:blipFill>
        <p:spPr bwMode="auto">
          <a:xfrm>
            <a:off x="785786" y="571480"/>
            <a:ext cx="7429552" cy="6143668"/>
          </a:xfrm>
          <a:prstGeom prst="rect">
            <a:avLst/>
          </a:prstGeom>
          <a:noFill/>
          <a:effectLst>
            <a:softEdge rad="317500"/>
          </a:effectLst>
        </p:spPr>
      </p:pic>
    </p:spTree>
  </p:cSld>
  <p:clrMapOvr>
    <a:masterClrMapping/>
  </p:clrMapOvr>
  <p:transition spd="slow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0" tmFilter="0, 0; .2, .5; .8, .5; 1, 0"/>
                                        <p:tgtEl>
                                          <p:spTgt spid="3993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0" autoRev="1" fill="hold"/>
                                        <p:tgtEl>
                                          <p:spTgt spid="3993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Anastasia\Desktop\ВЕРОНИКА\Новая папка\5707a37fdbbce153f5d6ab9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  <p:pic>
        <p:nvPicPr>
          <p:cNvPr id="31745" name="Picture 1" descr="C:\Users\Anastasia\Desktop\ВЕРОНИКА\Новая папка\image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00298" y="2357430"/>
            <a:ext cx="6471616" cy="4319609"/>
          </a:xfrm>
          <a:prstGeom prst="rect">
            <a:avLst/>
          </a:prstGeom>
          <a:noFill/>
          <a:effectLst>
            <a:softEdge rad="127000"/>
          </a:effectLst>
        </p:spPr>
      </p:pic>
      <p:pic>
        <p:nvPicPr>
          <p:cNvPr id="6" name="Picture 2" descr="http://s.pikabu.ru/images/big_size_comm/2012-11_3/13529166791906.gif"/>
          <p:cNvPicPr>
            <a:picLocks noChangeAspect="1" noChangeArrowheads="1" noCrop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14282" y="428604"/>
            <a:ext cx="5705475" cy="34004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Anastasia\Desktop\ВЕРОНИКА\Новая папка\5707a37fdbbce153f5d6ab9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  <p:pic>
        <p:nvPicPr>
          <p:cNvPr id="5122" name="Picture 2" descr="C:\Users\Anastasia\Desktop\ВЕРОНИКА\Новая папка\img2.jpg"/>
          <p:cNvPicPr>
            <a:picLocks noChangeAspect="1" noChangeArrowheads="1"/>
          </p:cNvPicPr>
          <p:nvPr/>
        </p:nvPicPr>
        <p:blipFill>
          <a:blip r:embed="rId3"/>
          <a:srcRect t="25112" b="15625"/>
          <a:stretch>
            <a:fillRect/>
          </a:stretch>
        </p:blipFill>
        <p:spPr bwMode="auto">
          <a:xfrm>
            <a:off x="282217" y="1000108"/>
            <a:ext cx="8805345" cy="5715040"/>
          </a:xfrm>
          <a:prstGeom prst="rect">
            <a:avLst/>
          </a:prstGeom>
          <a:noFill/>
          <a:effectLst>
            <a:softEdge rad="635000"/>
          </a:effectLst>
        </p:spPr>
      </p:pic>
    </p:spTree>
  </p:cSld>
  <p:clrMapOvr>
    <a:masterClrMapping/>
  </p:clrMapOvr>
  <p:transition spd="slow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3000" tmFilter="0, 0; .2, .5; .8, .5; 1, 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1500" autoRev="1" fill="hold"/>
                                        <p:tgtEl>
                                          <p:spTgt spid="512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Anastasia\Desktop\ВЕРОНИКА\Новая папка\5707a37fdbbce153f5d6ab9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  <p:pic>
        <p:nvPicPr>
          <p:cNvPr id="5" name="Picture 2" descr="http://st-fashiony.ru/pic/handly/pic/5533/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4512"/>
          <a:stretch>
            <a:fillRect/>
          </a:stretch>
        </p:blipFill>
        <p:spPr bwMode="auto">
          <a:xfrm>
            <a:off x="4000496" y="500042"/>
            <a:ext cx="4905034" cy="5286412"/>
          </a:xfrm>
          <a:prstGeom prst="rect">
            <a:avLst/>
          </a:prstGeom>
          <a:noFill/>
          <a:effectLst>
            <a:softEdge rad="317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0" y="1643050"/>
            <a:ext cx="4071934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5400" b="1" i="1" dirty="0"/>
              <a:t>«Какой он </a:t>
            </a:r>
            <a:r>
              <a:rPr lang="ru-RU" sz="5400" b="1" i="1" dirty="0" smtClean="0"/>
              <a:t>—</a:t>
            </a:r>
          </a:p>
          <a:p>
            <a:pPr algn="ctr"/>
            <a:r>
              <a:rPr lang="ru-RU" sz="5400" b="1" i="1" dirty="0" smtClean="0"/>
              <a:t> </a:t>
            </a:r>
            <a:r>
              <a:rPr lang="ru-RU" sz="5400" b="1" i="1" dirty="0"/>
              <a:t>мой ребенок»</a:t>
            </a:r>
            <a:endParaRPr lang="ru-RU" sz="5400" dirty="0"/>
          </a:p>
        </p:txBody>
      </p:sp>
    </p:spTree>
  </p:cSld>
  <p:clrMapOvr>
    <a:masterClrMapping/>
  </p:clrMapOvr>
  <p:transition spd="slow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6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Scale>
                                      <p:cBhvr>
                                        <p:cTn id="6" dur="1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7" dur="1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8" dur="1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9" dur="1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Anastasia\Desktop\ВЕРОНИКА\Новая папка\5707a37fdbbce153f5d6ab9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071670" y="214290"/>
            <a:ext cx="453245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/>
              <a:t>ВИДЫ ЛОЖНОГО АВТОРИТЕТА РОДИТЕЛЕЙ </a:t>
            </a:r>
          </a:p>
        </p:txBody>
      </p:sp>
      <p:pic>
        <p:nvPicPr>
          <p:cNvPr id="25602" name="Picture 2" descr="C:\Users\Anastasia\Desktop\ВЕРОНИКА\Новая папка\img_user_file_56282fcfd99fe_1_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4348" y="803652"/>
            <a:ext cx="7921652" cy="594124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Anastasia\Desktop\ВЕРОНИКА\Новая папка\5707a37fdbbce153f5d6ab9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143108" y="357166"/>
            <a:ext cx="453245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/>
              <a:t>ВИДЫ ЛОЖНОГО АВТОРИТЕТА РОДИТЕЛЕЙ </a:t>
            </a:r>
            <a:endParaRPr lang="ru-RU" b="1" dirty="0"/>
          </a:p>
        </p:txBody>
      </p:sp>
      <p:pic>
        <p:nvPicPr>
          <p:cNvPr id="26626" name="Picture 2" descr="C:\Users\Anastasia\Desktop\ВЕРОНИКА\Новая папка\img_user_file_56282fcfd99fe_1_5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714356"/>
            <a:ext cx="8286808" cy="6012677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Anastasia\Desktop\ВЕРОНИКА\Новая папка\5707a37fdbbce153f5d6ab9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000232" y="285728"/>
            <a:ext cx="453245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/>
              <a:t>ВИДЫ ЛОЖНОГО АВТОРИТЕТА РОДИТЕЛЕЙ </a:t>
            </a:r>
            <a:endParaRPr lang="ru-RU" b="1" dirty="0"/>
          </a:p>
        </p:txBody>
      </p:sp>
      <p:pic>
        <p:nvPicPr>
          <p:cNvPr id="27650" name="Picture 2" descr="C:\Users\Anastasia\Desktop\ВЕРОНИКА\Новая папка\img_user_file_56282fcfd99fe_1_6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472" y="785794"/>
            <a:ext cx="8215370" cy="5857916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Anastasia\Desktop\ВЕРОНИКА\Новая папка\5707a37fdbbce153f5d6ab9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071670" y="214290"/>
            <a:ext cx="453245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/>
              <a:t>ВИДЫ ЛОЖНОГО АВТОРИТЕТА РОДИТЕЛЕЙ </a:t>
            </a:r>
            <a:endParaRPr lang="ru-RU" b="1" dirty="0"/>
          </a:p>
        </p:txBody>
      </p:sp>
      <p:pic>
        <p:nvPicPr>
          <p:cNvPr id="28674" name="Picture 2" descr="C:\Users\Anastasia\Desktop\ВЕРОНИКА\Новая папка\img_user_file_56282fcfd99fe_1_7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785794"/>
            <a:ext cx="8358246" cy="5857916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Anastasia\Desktop\ВЕРОНИКА\Новая папка\5707a37fdbbce153f5d6ab9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214546" y="428604"/>
            <a:ext cx="453245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/>
              <a:t>ВИДЫ ЛОЖНОГО АВТОРИТЕТА РОДИТЕЛЕЙ </a:t>
            </a:r>
            <a:endParaRPr lang="ru-RU" b="1" dirty="0"/>
          </a:p>
        </p:txBody>
      </p:sp>
      <p:pic>
        <p:nvPicPr>
          <p:cNvPr id="38914" name="Picture 2" descr="https://arhivurokov.ru/kopilka/uploads/user_file_56282fcfd99fe/img_user_file_56282fcfd99fe_1_8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857232"/>
            <a:ext cx="8358246" cy="5857916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Anastasia\Desktop\ВЕРОНИКА\Новая папка\5707a37fdbbce153f5d6ab9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143108" y="428604"/>
            <a:ext cx="453245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/>
              <a:t>ВИДЫ ЛОЖНОГО АВТОРИТЕТА РОДИТЕЛЕЙ </a:t>
            </a:r>
            <a:endParaRPr lang="ru-RU" b="1" dirty="0"/>
          </a:p>
        </p:txBody>
      </p:sp>
      <p:pic>
        <p:nvPicPr>
          <p:cNvPr id="37890" name="Picture 2" descr="https://arhivurokov.ru/kopilka/uploads/user_file_56282fcfd99fe/img_user_file_56282fcfd99fe_1_9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785794"/>
            <a:ext cx="8501122" cy="5929354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238</TotalTime>
  <Words>69</Words>
  <Application>Microsoft Office PowerPoint</Application>
  <PresentationFormat>Экран (4:3)</PresentationFormat>
  <Paragraphs>16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Anastasia</dc:creator>
  <cp:lastModifiedBy>User</cp:lastModifiedBy>
  <cp:revision>31</cp:revision>
  <dcterms:created xsi:type="dcterms:W3CDTF">2018-02-24T08:08:06Z</dcterms:created>
  <dcterms:modified xsi:type="dcterms:W3CDTF">2024-02-01T09:54:51Z</dcterms:modified>
</cp:coreProperties>
</file>