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1" r:id="rId1"/>
  </p:sldMasterIdLst>
  <p:sldIdLst>
    <p:sldId id="319" r:id="rId2"/>
    <p:sldId id="320" r:id="rId3"/>
    <p:sldId id="321" r:id="rId4"/>
    <p:sldId id="322" r:id="rId5"/>
    <p:sldId id="323" r:id="rId6"/>
    <p:sldId id="324" r:id="rId7"/>
    <p:sldId id="327" r:id="rId8"/>
    <p:sldId id="331" r:id="rId9"/>
    <p:sldId id="326" r:id="rId10"/>
    <p:sldId id="311" r:id="rId11"/>
  </p:sldIdLst>
  <p:sldSz cx="9144000" cy="6858000" type="screen4x3"/>
  <p:notesSz cx="6858000" cy="9144000"/>
  <p:embeddedFontLst>
    <p:embeddedFont>
      <p:font typeface="Verdana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tx2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A65AC"/>
    <a:srgbClr val="679E2A"/>
    <a:srgbClr val="69A12B"/>
    <a:srgbClr val="50C850"/>
    <a:srgbClr val="D88306"/>
    <a:srgbClr val="FF66CC"/>
    <a:srgbClr val="EDA413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0" autoAdjust="0"/>
    <p:restoredTop sz="94660"/>
  </p:normalViewPr>
  <p:slideViewPr>
    <p:cSldViewPr>
      <p:cViewPr varScale="1">
        <p:scale>
          <a:sx n="106" d="100"/>
          <a:sy n="106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7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9AABE-7A77-4ACA-AACF-4C8AE98EDA89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3D41D-14EA-4E50-A878-68AB4404D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81420-C644-4C25-A350-143722F90743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BF22-C369-4E23-A49A-841ADBFD3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F1CAD-2E31-4A8C-A70D-631978C8282E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2CB6C-8B21-41FB-A874-21D0D156B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3E0B3-A991-4835-A916-17DD4742938C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981B4-81EA-44EE-83B5-C18773587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5F791-4CF6-4194-A32B-9DA5F3EB9C0C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8D27B-FB2E-4629-9088-62D64C087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70651-1FC5-4C8B-9685-CCFF3E2464B6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22741-76F6-4402-8B6E-84D4FAA20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B8482-25E7-43E9-A0FB-C27B4838EF1E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D8287-D971-434D-A88C-A409F3342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4BCD3-531F-4846-83DF-C719ED10761F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25C81-99C2-4521-BE46-B44D56C5C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6D954-6460-44A7-B869-BA90C099AC48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62152-879B-45FE-A6FA-5EA142C2B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62E9D-279F-4916-AD8B-FB135CC88116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0DB33-24A8-486D-884E-FABD62397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174D0-71B8-4319-8347-0E32B26C276C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24D58-1E5B-45B1-9882-33D94DE58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82AA-2872-4AFD-B0EC-DCB78D01428A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6F22-6734-4B8A-A0BB-C7DF62963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296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7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97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E7C17EF-229D-4738-BD92-2EB29A95F27D}" type="datetimeFigureOut">
              <a:rPr lang="ru-RU"/>
              <a:pPr>
                <a:defRPr/>
              </a:pPr>
              <a:t>01.02.2024</a:t>
            </a:fld>
            <a:endParaRPr lang="ru-RU"/>
          </a:p>
        </p:txBody>
      </p:sp>
      <p:sp>
        <p:nvSpPr>
          <p:cNvPr id="297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018C910-DAFF-43F6-ACF5-CB510F381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7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3384376"/>
          </a:xfrm>
        </p:spPr>
        <p:txBody>
          <a:bodyPr/>
          <a:lstStyle/>
          <a:p>
            <a:pPr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«Детский сад «Развитие»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Слушание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музыки,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одна из форм взаимодействия с родителями воспитанников ДОУ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Григорьева Наталья Николаевна,</a:t>
            </a: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руководитель, ВКК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с. Новая Усмань, 2024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i="1" dirty="0" smtClean="0"/>
              <a:t>Спасибо </a:t>
            </a:r>
            <a:r>
              <a:rPr lang="ru-RU" sz="2400" b="1" i="1" dirty="0"/>
              <a:t>за внимание!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508500"/>
            <a:ext cx="7042150" cy="2946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08511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Слушание музыки в дошкольном образовательном учреждении нацелено на формирование основ музыкальной культуры, знакомство с произведениями мировой классики.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64497"/>
          </a:xfrm>
        </p:spPr>
        <p:txBody>
          <a:bodyPr/>
          <a:lstStyle/>
          <a:p>
            <a:pPr lvl="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знакомить детей с художественными, доступными для восприятия дошкольников образцами классической, современной и народной музыки;</a:t>
            </a:r>
          </a:p>
          <a:p>
            <a:pPr lvl="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обогащать детей музыкальными впечатлениями и представлениями;</a:t>
            </a:r>
          </a:p>
          <a:p>
            <a:pPr lvl="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развивать музыкальную восприимчивость и способность эмоционально откликаться на чувства, выраженные в музыке.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64497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лучшего восприятия необходимо подбирать музыкальные произведения с выразительной мелодией, яркой тембровой окраской.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64497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Синтез искусств положительно виляет на  развитие художественного мышления. 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64497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Совместная творческая деятельность с родителями объединяет, дарит минуты радости, уверенности в собственных силах.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342875"/>
          </a:xfrm>
        </p:spPr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П. И. Чайковского «Песня жаворонка»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фортепианного цикла «Времена года»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Скриншот 18-01-2021 1129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24744"/>
            <a:ext cx="3002921" cy="2448272"/>
          </a:xfrm>
          <a:ln w="25400"/>
        </p:spPr>
      </p:pic>
      <p:pic>
        <p:nvPicPr>
          <p:cNvPr id="14" name="Содержимое 13" descr="Скриншот 18-01-2021 11293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1117889"/>
            <a:ext cx="2736304" cy="2412043"/>
          </a:xfrm>
        </p:spPr>
      </p:pic>
      <p:pic>
        <p:nvPicPr>
          <p:cNvPr id="17" name="Содержимое 16" descr="Скриншот 18-01-2021 112947.jpg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tretch>
            <a:fillRect/>
          </a:stretch>
        </p:blipFill>
        <p:spPr>
          <a:xfrm>
            <a:off x="1266700" y="3941763"/>
            <a:ext cx="2419600" cy="2189162"/>
          </a:xfrm>
        </p:spPr>
      </p:pic>
      <p:pic>
        <p:nvPicPr>
          <p:cNvPr id="18" name="Содержимое 17" descr="Скриншот 18-01-2021 113008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449848" y="3941763"/>
            <a:ext cx="2435303" cy="2189162"/>
          </a:xfr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6851"/>
          </a:xfrm>
        </p:spPr>
        <p:txBody>
          <a:bodyPr/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92696"/>
            <a:ext cx="7787208" cy="5184577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«Вышло солнце из-за туч,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Засиял весенний луч!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Птицы с юга прилетели,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Свои песенки запели» (Семья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Стеганцевых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«Тает снег, бегут ручьи,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 нам уже спешат стрижи.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Весело звенит капель.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дворе у нас апрель» (Семья Акуловых)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«Солнышко согреет всех своим теплом,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Сразу потеплеет в воздухе кругом.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подснежник белый в поиске тепла,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Распускаясь, смело воспрянет ото сна» (Семья Плотниковых)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«Теплы весенние деньки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Цветы растут, как огоньки.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Жаворонок с небес поет: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«Весна идет! Весна идет!» (Семья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Заречневых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риншот 18-01-2021 1127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3649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7">
      <a:dk1>
        <a:srgbClr val="336699"/>
      </a:dk1>
      <a:lt1>
        <a:srgbClr val="F8F8F8"/>
      </a:lt1>
      <a:dk2>
        <a:srgbClr val="003366"/>
      </a:dk2>
      <a:lt2>
        <a:srgbClr val="D1DDD4"/>
      </a:lt2>
      <a:accent1>
        <a:srgbClr val="3399FF"/>
      </a:accent1>
      <a:accent2>
        <a:srgbClr val="006699"/>
      </a:accent2>
      <a:accent3>
        <a:srgbClr val="AAADB8"/>
      </a:accent3>
      <a:accent4>
        <a:srgbClr val="D4D4D4"/>
      </a:accent4>
      <a:accent5>
        <a:srgbClr val="ADCAFF"/>
      </a:accent5>
      <a:accent6>
        <a:srgbClr val="005C8A"/>
      </a:accent6>
      <a:hlink>
        <a:srgbClr val="86C0CE"/>
      </a:hlink>
      <a:folHlink>
        <a:srgbClr val="008080"/>
      </a:folHlink>
    </a:clrScheme>
    <a:fontScheme name="Склон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1789</TotalTime>
  <Words>114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Склон</vt:lpstr>
      <vt:lpstr>Слайд 1</vt:lpstr>
      <vt:lpstr>Слайд 2</vt:lpstr>
      <vt:lpstr>Задачи:</vt:lpstr>
      <vt:lpstr> </vt:lpstr>
      <vt:lpstr>Слайд 5</vt:lpstr>
      <vt:lpstr>Слайд 6</vt:lpstr>
      <vt:lpstr> П. И. Чайковского «Песня жаворонка»  из фортепианного цикла «Времена года»</vt:lpstr>
      <vt:lpstr>Слайд 8</vt:lpstr>
      <vt:lpstr>Слайд 9</vt:lpstr>
      <vt:lpstr>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Aktoviy</cp:lastModifiedBy>
  <cp:revision>218</cp:revision>
  <dcterms:created xsi:type="dcterms:W3CDTF">2013-08-23T08:38:35Z</dcterms:created>
  <dcterms:modified xsi:type="dcterms:W3CDTF">2024-02-01T05:44:52Z</dcterms:modified>
</cp:coreProperties>
</file>