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EE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D7B38-6FD1-40EC-98D2-661BCCC1B42B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C3832-83A5-4F07-BF82-790E43066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1187624" y="116632"/>
            <a:ext cx="6984776" cy="6597352"/>
            <a:chOff x="1619672" y="476672"/>
            <a:chExt cx="6048672" cy="5688632"/>
          </a:xfrm>
        </p:grpSpPr>
        <p:sp>
          <p:nvSpPr>
            <p:cNvPr id="6" name="Блок-схема: подготовка 5"/>
            <p:cNvSpPr/>
            <p:nvPr/>
          </p:nvSpPr>
          <p:spPr>
            <a:xfrm>
              <a:off x="1619672" y="476672"/>
              <a:ext cx="6048672" cy="5688632"/>
            </a:xfrm>
            <a:prstGeom prst="flowChartPreparation">
              <a:avLst/>
            </a:prstGeom>
            <a:solidFill>
              <a:srgbClr val="C4EE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2" name="Picture 8" descr="https://infodoski.ru/images/detailed/9/00-00002850b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27784" y="548680"/>
              <a:ext cx="3980970" cy="5060327"/>
            </a:xfrm>
            <a:prstGeom prst="rect">
              <a:avLst/>
            </a:prstGeom>
            <a:noFill/>
          </p:spPr>
        </p:pic>
        <p:pic>
          <p:nvPicPr>
            <p:cNvPr id="18" name="Рисунок 17" descr="0900ffe8a67fa5db42ce2801a734017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12160" y="2708920"/>
              <a:ext cx="1124744" cy="11247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187624" y="188640"/>
            <a:ext cx="6912768" cy="6552728"/>
            <a:chOff x="1619672" y="476672"/>
            <a:chExt cx="6048672" cy="5688632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619672" y="476672"/>
              <a:ext cx="6048672" cy="5688632"/>
            </a:xfrm>
            <a:prstGeom prst="flowChartPreparation">
              <a:avLst/>
            </a:prstGeom>
            <a:solidFill>
              <a:srgbClr val="C4EE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94" name="Picture 2" descr="https://gas-kvas.com/uploads/posts/2023-02/1676947488_gas-kvas-com-p-risunok-na-temu-khokkei-dlya-detei-v-sadik-4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59832" y="1052736"/>
              <a:ext cx="3348372" cy="4464496"/>
            </a:xfrm>
            <a:prstGeom prst="rect">
              <a:avLst/>
            </a:prstGeom>
            <a:noFill/>
          </p:spPr>
        </p:pic>
        <p:pic>
          <p:nvPicPr>
            <p:cNvPr id="4" name="Рисунок 3" descr="a5b8085a607f2dc13ac9428e4552e4d9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6136" y="2420888"/>
              <a:ext cx="1152128" cy="11521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1ya.ru/media/cache/show_thumb/https---avatars.mds.yandex.net/get-mpic/5245500/img_id6978451726129641449.jpeg/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971600" y="116632"/>
            <a:ext cx="7056784" cy="6624736"/>
            <a:chOff x="1403648" y="476672"/>
            <a:chExt cx="6048672" cy="5688632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403648" y="476672"/>
              <a:ext cx="6048672" cy="5688632"/>
              <a:chOff x="1403648" y="476672"/>
              <a:chExt cx="6048672" cy="5688632"/>
            </a:xfrm>
          </p:grpSpPr>
          <p:sp>
            <p:nvSpPr>
              <p:cNvPr id="2" name="Блок-схема: подготовка 1"/>
              <p:cNvSpPr/>
              <p:nvPr/>
            </p:nvSpPr>
            <p:spPr>
              <a:xfrm>
                <a:off x="1403648" y="476672"/>
                <a:ext cx="6048672" cy="5688632"/>
              </a:xfrm>
              <a:prstGeom prst="flowChartPreparation">
                <a:avLst/>
              </a:prstGeom>
              <a:solidFill>
                <a:srgbClr val="C4EEF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7172" name="Picture 4" descr="https://sun9-71.userapi.com/impg/5nA_Q_EXv7Fzv6m_ItrfN8pni3ukVCI1Fr00Zw/2FrmRAJTPxo.jpg?size=480x640&amp;quality=96&amp;sign=30a7ed45e01502fe6150e24d63a36b0e&amp;c_uniq_tag=qBhpFcPlAajo47XvLc8TYN07LIklvBcR1IVzrgjM_us&amp;type=album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71800" y="908720"/>
                <a:ext cx="3456384" cy="4608513"/>
              </a:xfrm>
              <a:prstGeom prst="rect">
                <a:avLst/>
              </a:prstGeom>
              <a:noFill/>
            </p:spPr>
          </p:pic>
        </p:grpSp>
        <p:pic>
          <p:nvPicPr>
            <p:cNvPr id="8" name="Рисунок 7" descr="524f21056ffb48182401f4d7fefc788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0112" y="2420888"/>
              <a:ext cx="1224136" cy="122413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331640" y="116632"/>
            <a:ext cx="6912768" cy="6624736"/>
            <a:chOff x="1619672" y="476672"/>
            <a:chExt cx="6048672" cy="5688632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619672" y="476672"/>
              <a:ext cx="6048672" cy="5688632"/>
            </a:xfrm>
            <a:prstGeom prst="flowChartPreparation">
              <a:avLst/>
            </a:prstGeom>
            <a:solidFill>
              <a:srgbClr val="C4EE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6" name="Picture 2" descr="https://sun9-73.userapi.com/impg/EVtfV93BK_i-2O7Hbl2T-afucDYqk9TNfLtxhQ/66alvHzzjz8.jpg?size=311x404&amp;quality=95&amp;sign=db582694cd07c2bca0555084889f3e84&amp;c_uniq_tag=iAGpJjMb_BTujk8YtiF_B41Iit4Jk1MRS27fsv-kZm0&amp;type=album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71800" y="1196752"/>
              <a:ext cx="3384376" cy="4396425"/>
            </a:xfrm>
            <a:prstGeom prst="rect">
              <a:avLst/>
            </a:prstGeom>
            <a:noFill/>
          </p:spPr>
        </p:pic>
        <p:pic>
          <p:nvPicPr>
            <p:cNvPr id="4" name="Рисунок 3" descr="aa224842a7b28c3fed719c93c36c960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40152" y="2636912"/>
              <a:ext cx="1124744" cy="11247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331640" y="116632"/>
            <a:ext cx="6768752" cy="6624736"/>
            <a:chOff x="1619672" y="476672"/>
            <a:chExt cx="6048672" cy="5688632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619672" y="476672"/>
              <a:ext cx="6048672" cy="5688632"/>
            </a:xfrm>
            <a:prstGeom prst="flowChartPreparation">
              <a:avLst/>
            </a:prstGeom>
            <a:solidFill>
              <a:srgbClr val="C4EE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 descr="https://xn--80aaaef2dptal.xn--p1ai/upload/iblock/f8f/68ogiuz2647rcn3bifnp8g9avagexzst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95736" y="1268760"/>
              <a:ext cx="4392488" cy="4392488"/>
            </a:xfrm>
            <a:prstGeom prst="rect">
              <a:avLst/>
            </a:prstGeom>
            <a:noFill/>
          </p:spPr>
        </p:pic>
        <p:pic>
          <p:nvPicPr>
            <p:cNvPr id="4" name="Рисунок 3" descr="21a4f02e98d21cc7d0063ac148e2b367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40152" y="2636912"/>
              <a:ext cx="1196752" cy="11967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 descr="C:\Users\Userr\Desktop\964652ef263211e4a1483085a99aa192_ad0c0f2227a911e4a1173085a99aa192-480x64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259632" y="116632"/>
            <a:ext cx="6696744" cy="6552728"/>
            <a:chOff x="1475656" y="476672"/>
            <a:chExt cx="6048672" cy="5688632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1475656" y="476672"/>
              <a:ext cx="6048672" cy="5688632"/>
            </a:xfrm>
            <a:prstGeom prst="flowChartPreparation">
              <a:avLst/>
            </a:prstGeom>
            <a:solidFill>
              <a:srgbClr val="C4EEF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02" name="Picture 6" descr="https://infodoski.ru/images/thumbnails/400/350/detailed/9/00-00002851b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450" r="13061"/>
            <a:stretch>
              <a:fillRect/>
            </a:stretch>
          </p:blipFill>
          <p:spPr bwMode="auto">
            <a:xfrm>
              <a:off x="2339752" y="1196751"/>
              <a:ext cx="3960440" cy="4472103"/>
            </a:xfrm>
            <a:prstGeom prst="rect">
              <a:avLst/>
            </a:prstGeom>
            <a:noFill/>
          </p:spPr>
        </p:pic>
        <p:pic>
          <p:nvPicPr>
            <p:cNvPr id="6" name="Рисунок 5" descr="aaffa87f5215ba2dd5a52f9cb25b7b0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12160" y="2636912"/>
              <a:ext cx="936104" cy="9361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1187624" y="116632"/>
            <a:ext cx="6912768" cy="6597352"/>
            <a:chOff x="1259632" y="404664"/>
            <a:chExt cx="6048672" cy="568863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1259632" y="404664"/>
              <a:ext cx="6048672" cy="5688632"/>
              <a:chOff x="1259632" y="404664"/>
              <a:chExt cx="6048672" cy="5688632"/>
            </a:xfrm>
          </p:grpSpPr>
          <p:sp>
            <p:nvSpPr>
              <p:cNvPr id="2" name="Блок-схема: подготовка 1"/>
              <p:cNvSpPr/>
              <p:nvPr/>
            </p:nvSpPr>
            <p:spPr>
              <a:xfrm>
                <a:off x="1259632" y="404664"/>
                <a:ext cx="6048672" cy="5688632"/>
              </a:xfrm>
              <a:prstGeom prst="flowChartPreparation">
                <a:avLst/>
              </a:prstGeom>
              <a:solidFill>
                <a:srgbClr val="C4EEF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2051720" y="1484784"/>
                <a:ext cx="4392488" cy="34163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7200" b="1" spc="100" dirty="0" smtClean="0">
                    <a:ln w="18000">
                      <a:solidFill>
                        <a:schemeClr val="accent1">
                          <a:satMod val="200000"/>
                          <a:tint val="72000"/>
                        </a:schemeClr>
                      </a:solidFill>
                      <a:prstDash val="solid"/>
                    </a:ln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onstantia" pitchFamily="18" charset="0"/>
                  </a:rPr>
                  <a:t>Зимние </a:t>
                </a:r>
              </a:p>
              <a:p>
                <a:pPr algn="ctr"/>
                <a:r>
                  <a:rPr lang="ru-RU" sz="7200" b="1" spc="100" dirty="0">
                    <a:ln w="18000">
                      <a:solidFill>
                        <a:schemeClr val="accent1">
                          <a:satMod val="200000"/>
                          <a:tint val="72000"/>
                        </a:schemeClr>
                      </a:solidFill>
                      <a:prstDash val="solid"/>
                    </a:ln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onstantia" pitchFamily="18" charset="0"/>
                  </a:rPr>
                  <a:t>в</a:t>
                </a:r>
                <a:r>
                  <a:rPr lang="ru-RU" sz="7200" b="1" spc="100" dirty="0" smtClean="0">
                    <a:ln w="18000">
                      <a:solidFill>
                        <a:schemeClr val="accent1">
                          <a:satMod val="200000"/>
                          <a:tint val="72000"/>
                        </a:schemeClr>
                      </a:solidFill>
                      <a:prstDash val="solid"/>
                    </a:ln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onstantia" pitchFamily="18" charset="0"/>
                  </a:rPr>
                  <a:t>иды</a:t>
                </a:r>
              </a:p>
              <a:p>
                <a:pPr algn="ctr"/>
                <a:r>
                  <a:rPr lang="ru-RU" sz="7200" b="1" spc="100" dirty="0" smtClean="0">
                    <a:ln w="18000">
                      <a:solidFill>
                        <a:schemeClr val="accent1">
                          <a:satMod val="200000"/>
                          <a:tint val="72000"/>
                        </a:schemeClr>
                      </a:solidFill>
                      <a:prstDash val="solid"/>
                    </a:ln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onstantia" pitchFamily="18" charset="0"/>
                  </a:rPr>
                  <a:t> спорта</a:t>
                </a:r>
                <a:endParaRPr lang="ru-RU" sz="7200" b="1" spc="100" dirty="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nstantia" pitchFamily="18" charset="0"/>
                </a:endParaRPr>
              </a:p>
            </p:txBody>
          </p:sp>
          <p:pic>
            <p:nvPicPr>
              <p:cNvPr id="9" name="Picture 8" descr="https://i.mycdn.me/image?id=860182514725&amp;t=3&amp;plc=WEB&amp;tkn=*VUPZJM6koWjs5WthKgo-_84ubDY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91680" y="2492896"/>
                <a:ext cx="1296144" cy="1309237"/>
              </a:xfrm>
              <a:prstGeom prst="rect">
                <a:avLst/>
              </a:prstGeom>
              <a:noFill/>
            </p:spPr>
          </p:pic>
          <p:pic>
            <p:nvPicPr>
              <p:cNvPr id="11" name="Picture 12" descr="https://img.razrisyika.ru/kart/72/900/286564-dlya-detey-sport-zimniy-16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15816" y="620688"/>
                <a:ext cx="1584176" cy="1365912"/>
              </a:xfrm>
              <a:prstGeom prst="rect">
                <a:avLst/>
              </a:prstGeom>
              <a:noFill/>
            </p:spPr>
          </p:pic>
          <p:pic>
            <p:nvPicPr>
              <p:cNvPr id="14" name="Picture 16" descr="https://api.rbsmi.ru/attachments/8373c74ad052dc83b85021b7db00c3f0ce6d6487/store/crop/0/0/915/800/1600/0/0/77b2279c3f34841595074a68d38c01d18c35c4f8cde0f3121a74eb986e01/f583c2b88900978d89e1f357d50a8bcb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rcRect l="10598" r="9913"/>
              <a:stretch>
                <a:fillRect/>
              </a:stretch>
            </p:blipFill>
            <p:spPr bwMode="auto">
              <a:xfrm>
                <a:off x="3131840" y="4509120"/>
                <a:ext cx="1440160" cy="1584176"/>
              </a:xfrm>
              <a:prstGeom prst="rect">
                <a:avLst/>
              </a:prstGeom>
              <a:noFill/>
            </p:spPr>
          </p:pic>
        </p:grpSp>
        <p:pic>
          <p:nvPicPr>
            <p:cNvPr id="16" name="Рисунок 15" descr="11cd21c2db217b91fc15f0ba595d7c30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52120" y="2780928"/>
              <a:ext cx="980728" cy="9807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Userr</dc:creator>
  <cp:lastModifiedBy>79823</cp:lastModifiedBy>
  <cp:revision>42</cp:revision>
  <dcterms:created xsi:type="dcterms:W3CDTF">2024-02-01T03:12:16Z</dcterms:created>
  <dcterms:modified xsi:type="dcterms:W3CDTF">2024-02-01T15:06:42Z</dcterms:modified>
</cp:coreProperties>
</file>