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00232" y="1285860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детский сад «Елочка»  с.Покосное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3000372"/>
            <a:ext cx="55721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Ознакомление детей среднего возраста с  историей  и    природой    Братского района (опыт работы)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942" y="4786322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воспитатель: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М.А. Барсукова.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42"/>
            <a:ext cx="8715436" cy="65008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28586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 о строительстве Братской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2500306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.Назови улицу на которой ты живешь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C:\Users\marin\Desktop\IMG_20201027_160215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429000"/>
            <a:ext cx="2886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14810" y="4000504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  Консультация для родителей.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36" cy="650085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1785926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1571612"/>
            <a:ext cx="57150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Актуальность темы: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у детей любви к окружающей природе , малой родине ,семье , Братскому району. Чтобы воспитывать патриотов своего поселка ,города ,надо  его знать . Главный этап формирования у детей любви к Родине – накопление ими социального опыта о воем поселке . городе(Братске).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Экологическое образование сегодня –важнейшая составляющая воспитательной работы в детском саду.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1785926"/>
            <a:ext cx="55721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Цель  и задачи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Сформировать  элементарные знания о родном крае ,его достопримечательностях. Воспитывать  любовь к родному краю и сделать его лучше, чище.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 : Познакомить детей с гербом и флагом Братского района. Развивать умение понимать окружающий мир.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7" name="Рисунок 6" descr="C:\Users\marin\Desktop\20200317_10135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142984"/>
            <a:ext cx="307183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214942" y="1857364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с детьми на тему : «Мое село Покосное  город  Братск».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marin\Desktop\IMG_20201027_15454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429000"/>
            <a:ext cx="2000264" cy="2447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marin\Desktop\IMG_20201027_15473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05948" y="3652307"/>
            <a:ext cx="2446877" cy="2000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6" name="Рисунок 5" descr="C:\Users\marin\Desktop\IMG_20201027_14114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14547" y="714358"/>
            <a:ext cx="1928826" cy="2643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86314" y="207167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  «Мой дом»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MG_20201028_09420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1" y="3500438"/>
            <a:ext cx="2854694" cy="2071702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628" y="4071942"/>
            <a:ext cx="3708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«Дом в котором я живу»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2050" name="Picture 2" descr="IMG_20201028_0939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000108"/>
            <a:ext cx="2357454" cy="2457450"/>
          </a:xfrm>
          <a:prstGeom prst="round1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14876" y="171448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«Герб  Флаг Братска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257174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Флаг Иркутской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IMG_20201028_0930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857628"/>
            <a:ext cx="2085975" cy="1962150"/>
          </a:xfrm>
          <a:prstGeom prst="round2Diag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86314" y="421481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Достопримечательности Братска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3074" name="Picture 2" descr="IMG_20201028_09385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142984"/>
            <a:ext cx="1952625" cy="2609850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57686" y="178592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Альбом «Природа братского района» С.Покосное</a:t>
            </a:r>
            <a:endParaRPr lang="ru-RU" dirty="0"/>
          </a:p>
        </p:txBody>
      </p:sp>
      <p:pic>
        <p:nvPicPr>
          <p:cNvPr id="3075" name="Picture 3" descr="IMG_20201028_09283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38"/>
          <a:stretch>
            <a:fillRect/>
          </a:stretch>
        </p:blipFill>
        <p:spPr bwMode="auto">
          <a:xfrm>
            <a:off x="4714876" y="3071810"/>
            <a:ext cx="2428892" cy="22860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4098" name="Picture 2" descr="IMG_20201028_0927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214422"/>
            <a:ext cx="1724022" cy="1733541"/>
          </a:xfrm>
          <a:prstGeom prst="round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57686" y="164305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альбома  Беседа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IMG_20201028_09273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643182"/>
            <a:ext cx="1795460" cy="2357453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100" name="Рисунок 1" descr="C:\Users\marin\Desktop\IMG_20201027_154610.jp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214686"/>
            <a:ext cx="2400300" cy="2543175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rin\Desktop\156862076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500858"/>
          </a:xfrm>
          <a:prstGeom prst="rect">
            <a:avLst/>
          </a:prstGeom>
          <a:noFill/>
        </p:spPr>
      </p:pic>
      <p:pic>
        <p:nvPicPr>
          <p:cNvPr id="5122" name="Picture 2" descr="IMG_20201028_09194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214422"/>
            <a:ext cx="1571625" cy="2095500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43372" y="157161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«на улицах поселка»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IMG_20201028_09193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741470"/>
            <a:ext cx="1785950" cy="2387738"/>
          </a:xfrm>
          <a:prstGeom prst="snipRound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220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Барсукова Шестакова</dc:creator>
  <cp:lastModifiedBy>Devil</cp:lastModifiedBy>
  <cp:revision>22</cp:revision>
  <dcterms:created xsi:type="dcterms:W3CDTF">2018-09-26T12:50:31Z</dcterms:created>
  <dcterms:modified xsi:type="dcterms:W3CDTF">2024-02-02T03:34:55Z</dcterms:modified>
</cp:coreProperties>
</file>