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8" r:id="rId6"/>
    <p:sldId id="259" r:id="rId7"/>
    <p:sldId id="269" r:id="rId8"/>
    <p:sldId id="260" r:id="rId9"/>
    <p:sldId id="277" r:id="rId10"/>
    <p:sldId id="261" r:id="rId11"/>
    <p:sldId id="273" r:id="rId12"/>
    <p:sldId id="262" r:id="rId13"/>
    <p:sldId id="278" r:id="rId14"/>
    <p:sldId id="263" r:id="rId15"/>
    <p:sldId id="274" r:id="rId16"/>
    <p:sldId id="264" r:id="rId17"/>
    <p:sldId id="272" r:id="rId18"/>
    <p:sldId id="265" r:id="rId19"/>
    <p:sldId id="270" r:id="rId20"/>
    <p:sldId id="266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9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20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20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6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6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63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68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415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05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3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79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13ADC-CCAA-408E-AB2D-BA4AED44570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3B8BD-ACF1-4829-ABA4-204E75032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68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7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3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618"/>
            <a:ext cx="9144000" cy="610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08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15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2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6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92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6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4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91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8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5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24</cp:revision>
  <dcterms:created xsi:type="dcterms:W3CDTF">2024-01-23T15:40:38Z</dcterms:created>
  <dcterms:modified xsi:type="dcterms:W3CDTF">2024-02-02T14:20:15Z</dcterms:modified>
</cp:coreProperties>
</file>