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5" r:id="rId4"/>
    <p:sldId id="266" r:id="rId5"/>
    <p:sldId id="256" r:id="rId6"/>
    <p:sldId id="260" r:id="rId7"/>
    <p:sldId id="268" r:id="rId8"/>
    <p:sldId id="264" r:id="rId9"/>
    <p:sldId id="261" r:id="rId10"/>
    <p:sldId id="259" r:id="rId11"/>
    <p:sldId id="263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02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65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1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55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294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19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95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60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94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3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0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CF919-A223-4662-9F58-F5437FE82AD3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19E57-96EB-41E3-A142-7ECE6B89DF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65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2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37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8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37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8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00"/>
            <a:ext cx="9144000" cy="69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637"/>
            <a:ext cx="9144000" cy="58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72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66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2023-10-08T14:33:49Z</dcterms:created>
  <dcterms:modified xsi:type="dcterms:W3CDTF">2024-02-02T14:42:53Z</dcterms:modified>
</cp:coreProperties>
</file>