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2" r:id="rId3"/>
    <p:sldId id="267" r:id="rId4"/>
    <p:sldId id="257" r:id="rId5"/>
    <p:sldId id="260" r:id="rId6"/>
    <p:sldId id="258" r:id="rId7"/>
    <p:sldId id="259" r:id="rId8"/>
    <p:sldId id="256" r:id="rId9"/>
    <p:sldId id="265" r:id="rId10"/>
    <p:sldId id="266" r:id="rId11"/>
    <p:sldId id="273" r:id="rId12"/>
    <p:sldId id="263" r:id="rId13"/>
    <p:sldId id="264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917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51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33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64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482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17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06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995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123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923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51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E25F0-D1A9-4D92-B688-9194A7EBFA45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9266-822E-4447-B76A-028F35DC02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172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99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69" y="108585"/>
            <a:ext cx="3851920" cy="33021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785" y="87456"/>
            <a:ext cx="4625764" cy="33021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439" y="3562885"/>
            <a:ext cx="3744082" cy="30701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533" y="3541340"/>
            <a:ext cx="4716016" cy="309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301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695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571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334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242" y="0"/>
            <a:ext cx="914055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08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192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" y="0"/>
            <a:ext cx="91417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866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641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719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757" y="2298"/>
            <a:ext cx="92040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788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094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936" y="510702"/>
            <a:ext cx="7782128" cy="583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8958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19</cp:revision>
  <dcterms:created xsi:type="dcterms:W3CDTF">2023-12-14T16:09:05Z</dcterms:created>
  <dcterms:modified xsi:type="dcterms:W3CDTF">2024-02-02T14:59:40Z</dcterms:modified>
</cp:coreProperties>
</file>