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102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B0200-089A-4DE2-A283-84FE22A82616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23E8-2968-4A5F-8A32-926E5B478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4EE56-7A50-4CC8-8F0F-EEB2CFA5B07A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74F91-FBC7-4954-8361-6B92C2FD9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611FB-986C-4668-953F-364B8D3E284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68746-18ED-40C2-9D18-964C495A5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ED518-8ABE-4350-86A1-DAAE241F030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2186F-F203-4293-9EBC-A64CC7F2A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159F4-10F0-4D1A-9640-672B1E7206D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691B8-B003-4A32-B346-7BAC197BD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50A26-F148-495B-9C4F-5497CC0B9783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6866B-F373-4A1A-BE20-A8D00C720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C078E-7614-4E38-A906-CC7596A0A69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F9DEA-8AB3-49EF-9323-F0881B1E8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9137C-50BC-4BC4-9486-5C7091E7C68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C862-3036-4E7A-B220-66711ADC2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9514E-FA39-4B98-9F8F-D7147992781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89757-0665-4320-B0CF-904F648F2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8F9AA-3619-4FE0-9CD5-050ABD7A69B5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EBFF-3B1F-42FD-A3FC-C41653873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7AAF5-5581-43E2-B3CE-F78969D6776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C3E-B6C5-4D98-B6C1-9C8269DD2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EDF3E7-35AC-4E5A-82BC-791669E72628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4503AB-FF36-49F8-9CC6-BACA127BE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4930775" y="1385888"/>
            <a:ext cx="7261225" cy="2387600"/>
          </a:xfrm>
        </p:spPr>
        <p:txBody>
          <a:bodyPr/>
          <a:lstStyle/>
          <a:p>
            <a:r>
              <a:rPr lang="ru-RU" sz="4800" smtClean="0">
                <a:latin typeface="Times New Roman" pitchFamily="18" charset="0"/>
              </a:rPr>
              <a:t>Мастер – класс</a:t>
            </a:r>
            <a:br>
              <a:rPr lang="ru-RU" sz="4800" smtClean="0">
                <a:latin typeface="Times New Roman" pitchFamily="18" charset="0"/>
              </a:rPr>
            </a:br>
            <a:r>
              <a:rPr lang="ru-RU" sz="4400" smtClean="0">
                <a:latin typeface="Times New Roman" pitchFamily="18" charset="0"/>
              </a:rPr>
              <a:t>Новогодняя 3</a:t>
            </a:r>
            <a:r>
              <a:rPr lang="en-US" sz="4400" smtClean="0">
                <a:latin typeface="Times New Roman" pitchFamily="18" charset="0"/>
              </a:rPr>
              <a:t>D</a:t>
            </a:r>
            <a:r>
              <a:rPr lang="ru-RU" sz="4400" smtClean="0">
                <a:latin typeface="Times New Roman" pitchFamily="18" charset="0"/>
              </a:rPr>
              <a:t> снежинка</a:t>
            </a:r>
            <a:r>
              <a:rPr lang="ru-RU" sz="4800" smtClean="0">
                <a:latin typeface="GungsuhChe" pitchFamily="49" charset="-127"/>
              </a:rPr>
              <a:t> </a:t>
            </a:r>
            <a:r>
              <a:rPr lang="ru-RU" sz="4400" b="1" u="sng" smtClean="0">
                <a:solidFill>
                  <a:srgbClr val="FF0000"/>
                </a:solidFill>
                <a:latin typeface="GungsuhChe" pitchFamily="49" charset="-127"/>
              </a:rPr>
              <a:t>«Посланница зимы»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7938" y="4321175"/>
            <a:ext cx="7104062" cy="117157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1800" b="1" smtClean="0">
                <a:latin typeface="Times New Roman" pitchFamily="18" charset="0"/>
              </a:rPr>
              <a:t>Автор: Паршина Елена Владимировна, воспитатель </a:t>
            </a:r>
          </a:p>
          <a:p>
            <a:pPr>
              <a:lnSpc>
                <a:spcPct val="70000"/>
              </a:lnSpc>
            </a:pPr>
            <a:r>
              <a:rPr lang="ru-RU" sz="1800" b="1" smtClean="0">
                <a:latin typeface="Times New Roman" pitchFamily="18" charset="0"/>
              </a:rPr>
              <a:t>Место работы: Муниципальное автономное дошкольное учреждение «Детский сад № 6 «Светлячок» </a:t>
            </a:r>
          </a:p>
          <a:p>
            <a:pPr>
              <a:lnSpc>
                <a:spcPct val="70000"/>
              </a:lnSpc>
            </a:pPr>
            <a:r>
              <a:rPr lang="ru-RU" sz="1800" b="1" smtClean="0">
                <a:latin typeface="Times New Roman" pitchFamily="18" charset="0"/>
              </a:rPr>
              <a:t>города Лесосибирска</a:t>
            </a:r>
          </a:p>
          <a:p>
            <a:pPr>
              <a:lnSpc>
                <a:spcPct val="70000"/>
              </a:lnSpc>
            </a:pPr>
            <a:endParaRPr lang="ru-RU" sz="1800" b="1" smtClean="0">
              <a:latin typeface="Times New Roman" pitchFamily="18" charset="0"/>
            </a:endParaRPr>
          </a:p>
        </p:txBody>
      </p:sp>
      <p:pic>
        <p:nvPicPr>
          <p:cNvPr id="13317" name="Picture 5" descr="16708358417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347663"/>
            <a:ext cx="4632325" cy="57070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28813"/>
            <a:ext cx="12192000" cy="878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4538" y="515938"/>
            <a:ext cx="4865687" cy="3268662"/>
          </a:xfrm>
          <a:solidFill>
            <a:srgbClr val="66FFFF"/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изготовления необходим следующий материал: </a:t>
            </a:r>
          </a:p>
          <a:p>
            <a:pPr>
              <a:lnSpc>
                <a:spcPct val="80000"/>
              </a:lnSpc>
            </a:pPr>
            <a:endParaRPr lang="ru-RU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листы цветной и белой бумаги</a:t>
            </a:r>
          </a:p>
          <a:p>
            <a:pPr algn="l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ножницы</a:t>
            </a:r>
          </a:p>
          <a:p>
            <a:pPr algn="l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стэплер </a:t>
            </a:r>
          </a:p>
          <a:p>
            <a:pPr algn="l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клей-пистолет </a:t>
            </a:r>
          </a:p>
          <a:p>
            <a:pPr algn="l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ёлочный шар</a:t>
            </a:r>
          </a:p>
          <a:p>
            <a:endParaRPr lang="ru-RU" sz="1800" b="1" smtClean="0"/>
          </a:p>
        </p:txBody>
      </p:sp>
      <p:pic>
        <p:nvPicPr>
          <p:cNvPr id="14341" name="Picture 5" descr="IMG_20221212_1245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1025" y="2000250"/>
            <a:ext cx="6319838" cy="45196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874713" y="1020763"/>
            <a:ext cx="14287" cy="260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901700" y="3578225"/>
            <a:ext cx="265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860425" y="3101975"/>
            <a:ext cx="2921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887413" y="2676525"/>
            <a:ext cx="239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874713" y="2265363"/>
            <a:ext cx="265112" cy="14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887413" y="1801813"/>
            <a:ext cx="27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1863" y="2024063"/>
            <a:ext cx="7766050" cy="4306887"/>
          </a:xfrm>
          <a:solidFill>
            <a:srgbClr val="66FFFF"/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Инструкция:</a:t>
            </a:r>
          </a:p>
          <a:p>
            <a:pPr>
              <a:lnSpc>
                <a:spcPct val="70000"/>
              </a:lnSpc>
            </a:pP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7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*Посмотрите фотографии, проанализируйте готовое изделие. </a:t>
            </a:r>
          </a:p>
          <a:p>
            <a:pPr algn="l">
              <a:lnSpc>
                <a:spcPct val="70000"/>
              </a:lnSpc>
            </a:pP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7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*Познакомьтесь с последовательностью изготовления поделки.</a:t>
            </a:r>
          </a:p>
          <a:p>
            <a:pPr algn="l">
              <a:lnSpc>
                <a:spcPct val="70000"/>
              </a:lnSpc>
            </a:pP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70000"/>
              </a:lnSpc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*В процессе творческой работы соблюдайте правила техники безопасности при пользовании инструментами.</a:t>
            </a:r>
          </a:p>
          <a:p>
            <a:pPr>
              <a:lnSpc>
                <a:spcPct val="70000"/>
              </a:lnSpc>
            </a:pPr>
            <a:endParaRPr 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1709738" y="314325"/>
            <a:ext cx="9144000" cy="744538"/>
          </a:xfrm>
          <a:solidFill>
            <a:srgbClr val="66FFFF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Технологическая цепочка изготовления новогодней 3D снежинки «Посланница зимы»</a:t>
            </a:r>
          </a:p>
        </p:txBody>
      </p:sp>
      <p:pic>
        <p:nvPicPr>
          <p:cNvPr id="16389" name="Picture 5" descr="IMG_20221212_0948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988" y="1203325"/>
            <a:ext cx="5619750" cy="42148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73050" y="1244600"/>
            <a:ext cx="5619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1. Вырезаем шаблоны заготовки трех размеров</a:t>
            </a:r>
          </a:p>
        </p:txBody>
      </p:sp>
      <p:pic>
        <p:nvPicPr>
          <p:cNvPr id="16391" name="Picture 7" descr="IMG_20221212_0949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3025" y="2505075"/>
            <a:ext cx="5591175" cy="41925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599238" y="2597150"/>
            <a:ext cx="5102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2. Вырезаем шаблоны каждого размера по 8 заготовок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IMG_20221212_0952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713" y="1839913"/>
            <a:ext cx="5265737" cy="4029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8438" name="Picture 6" descr="IMG_20221212_095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6650" y="1827213"/>
            <a:ext cx="5346700" cy="4010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246188" y="1881188"/>
            <a:ext cx="9993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3. С помощью стэплера скрепляем заготовки большого и среднего размера.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IMG_20221212_1017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1600000">
            <a:off x="360363" y="211138"/>
            <a:ext cx="5649912" cy="42402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50850" y="319088"/>
            <a:ext cx="539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4. А также скрепляем заготовки маленького размера.</a:t>
            </a:r>
          </a:p>
        </p:txBody>
      </p:sp>
      <p:pic>
        <p:nvPicPr>
          <p:cNvPr id="19464" name="Picture 8" descr="IMG_20221212_1003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7138" y="2417763"/>
            <a:ext cx="5632450" cy="42243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413500" y="2451100"/>
            <a:ext cx="5275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5. Получается 8 маленьких деталей           и 8 больших.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IMG_20221212_1224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8163" y="506413"/>
            <a:ext cx="8774112" cy="61547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994025" y="530225"/>
            <a:ext cx="9028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6. Соединяем все получившиеся детали с помощью клея-пистолета,                       в середину приклеиваем новогодний шар.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IMG_20221212_1345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3600" y="596900"/>
            <a:ext cx="7880350" cy="5910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419475" y="663575"/>
            <a:ext cx="7686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7. Восхищаемся получившейся поделкой!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470275" y="5991225"/>
            <a:ext cx="302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129</Words>
  <Application>Microsoft Office PowerPoint</Application>
  <PresentationFormat>Произвольный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Arial</vt:lpstr>
      <vt:lpstr>Calibri Light</vt:lpstr>
      <vt:lpstr>Times New Roman</vt:lpstr>
      <vt:lpstr>GungsuhChe</vt:lpstr>
      <vt:lpstr>Тема Office</vt:lpstr>
      <vt:lpstr>Мастер – класс Новогодняя 3D снежинка «Посланница зимы»</vt:lpstr>
      <vt:lpstr>Слайд 2</vt:lpstr>
      <vt:lpstr>Слайд 3</vt:lpstr>
      <vt:lpstr>Технологическая цепочка изготовления новогодней 3D снежинки «Посланница зимы»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</cp:lastModifiedBy>
  <cp:revision>2</cp:revision>
  <dcterms:created xsi:type="dcterms:W3CDTF">2022-12-12T06:41:03Z</dcterms:created>
  <dcterms:modified xsi:type="dcterms:W3CDTF">2022-12-12T09:58:14Z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914413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