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5" r:id="rId8"/>
    <p:sldId id="267" r:id="rId9"/>
    <p:sldId id="264" r:id="rId10"/>
    <p:sldId id="268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69E1-7223-4E74-AA90-E30268ADC1F8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0ADA-A125-4339-BC99-6627EAEE4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789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69E1-7223-4E74-AA90-E30268ADC1F8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0ADA-A125-4339-BC99-6627EAEE4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959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69E1-7223-4E74-AA90-E30268ADC1F8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0ADA-A125-4339-BC99-6627EAEE4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075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69E1-7223-4E74-AA90-E30268ADC1F8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0ADA-A125-4339-BC99-6627EAEE4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46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69E1-7223-4E74-AA90-E30268ADC1F8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0ADA-A125-4339-BC99-6627EAEE4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213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69E1-7223-4E74-AA90-E30268ADC1F8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0ADA-A125-4339-BC99-6627EAEE4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80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69E1-7223-4E74-AA90-E30268ADC1F8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0ADA-A125-4339-BC99-6627EAEE4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951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69E1-7223-4E74-AA90-E30268ADC1F8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0ADA-A125-4339-BC99-6627EAEE4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49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69E1-7223-4E74-AA90-E30268ADC1F8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0ADA-A125-4339-BC99-6627EAEE4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364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69E1-7223-4E74-AA90-E30268ADC1F8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0ADA-A125-4339-BC99-6627EAEE4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250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069E1-7223-4E74-AA90-E30268ADC1F8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0ADA-A125-4339-BC99-6627EAEE4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568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069E1-7223-4E74-AA90-E30268ADC1F8}" type="datetimeFigureOut">
              <a:rPr lang="ru-RU" smtClean="0"/>
              <a:t>03.02.2024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40ADA-A125-4339-BC99-6627EAEE4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62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444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10143" y="106829"/>
            <a:ext cx="8256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муниципальное дошкольное образовательное автономное учреждение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 «Детский сад № 151»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76617" y="6488668"/>
            <a:ext cx="4378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Выполнила  воспитатель: </a:t>
            </a:r>
            <a:r>
              <a:rPr lang="ru-RU" dirty="0" err="1" smtClean="0">
                <a:solidFill>
                  <a:srgbClr val="FF0000"/>
                </a:solidFill>
              </a:rPr>
              <a:t>Олиниченко</a:t>
            </a:r>
            <a:r>
              <a:rPr lang="ru-RU" dirty="0" smtClean="0">
                <a:solidFill>
                  <a:srgbClr val="FF0000"/>
                </a:solidFill>
              </a:rPr>
              <a:t> О.А.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8438" y="2955836"/>
            <a:ext cx="7475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Презентация «Снегири»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8836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previews.123rf.com/images/31moonlight31/31moonlight311707/31moonlight31170700059/82724757-christmas-background-of-falling-snowflakes-in-light-blue-colors-with-bokeh-effec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 flipH="1">
            <a:off x="62674498" y="6640677"/>
            <a:ext cx="447297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+mj-lt"/>
                <a:cs typeface="Times New Roman" pitchFamily="18" charset="0"/>
              </a:rPr>
              <a:t>Про снегиря можно сказать, </a:t>
            </a:r>
          </a:p>
          <a:p>
            <a:r>
              <a:rPr lang="ru-RU" sz="2000" b="1" dirty="0">
                <a:latin typeface="+mj-lt"/>
                <a:cs typeface="Times New Roman" pitchFamily="18" charset="0"/>
              </a:rPr>
              <a:t>что это достаточно спокойные, уравновешенные и неторопливые птички. Но при этом они достаточно аккуратные и осмотрительные.</a:t>
            </a:r>
          </a:p>
          <a:p>
            <a:r>
              <a:rPr lang="ru-RU" sz="2000" b="1" dirty="0">
                <a:latin typeface="+mj-lt"/>
                <a:cs typeface="Times New Roman" pitchFamily="18" charset="0"/>
              </a:rPr>
              <a:t> В присутствии людей снегири ведут себя не очень активно, и в большинстве случаев очень насторожено и осторожно, это в большей степени качается самок. </a:t>
            </a:r>
          </a:p>
          <a:p>
            <a:r>
              <a:rPr lang="ru-RU" sz="2000" b="1" dirty="0">
                <a:latin typeface="+mj-lt"/>
                <a:cs typeface="Times New Roman" pitchFamily="18" charset="0"/>
              </a:rPr>
              <a:t>Но если человек оставит лакомство для пернатых, то они будут очень благодарны ему и с удовольствием подкрепятся. </a:t>
            </a:r>
          </a:p>
          <a:p>
            <a:r>
              <a:rPr lang="ru-RU" sz="2000" b="1" dirty="0">
                <a:latin typeface="+mj-lt"/>
                <a:cs typeface="Times New Roman" pitchFamily="18" charset="0"/>
              </a:rPr>
              <a:t>Если купить снегиря в качестве домашнего питомца, то нужно непременно содержать его в прохладном месте, чтобы он чувствовал себя комфортно, так как высокую температуру птица не переносит</a:t>
            </a:r>
            <a:r>
              <a:rPr lang="ru-RU" sz="2000" b="1" dirty="0" smtClean="0">
                <a:latin typeface="+mj-lt"/>
              </a:rPr>
              <a:t/>
            </a:r>
            <a:br>
              <a:rPr lang="ru-RU" sz="2000" b="1" dirty="0" smtClean="0">
                <a:latin typeface="+mj-lt"/>
              </a:rPr>
            </a:br>
            <a:endParaRPr lang="ru-RU" sz="2000" b="1" dirty="0" smtClean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3100" y="302359"/>
            <a:ext cx="44831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+mj-lt"/>
                <a:cs typeface="Times New Roman" pitchFamily="18" charset="0"/>
              </a:rPr>
              <a:t>Про снегиря можно сказать, </a:t>
            </a:r>
          </a:p>
          <a:p>
            <a:r>
              <a:rPr lang="ru-RU" sz="2000" b="1" dirty="0">
                <a:latin typeface="+mj-lt"/>
                <a:cs typeface="Times New Roman" pitchFamily="18" charset="0"/>
              </a:rPr>
              <a:t>что это достаточно спокойные, уравновешенные и неторопливые птички. Но при этом они достаточно аккуратные и осмотрительные.</a:t>
            </a:r>
          </a:p>
          <a:p>
            <a:r>
              <a:rPr lang="ru-RU" sz="2000" b="1" dirty="0">
                <a:latin typeface="+mj-lt"/>
                <a:cs typeface="Times New Roman" pitchFamily="18" charset="0"/>
              </a:rPr>
              <a:t> В присутствии людей снегири ведут себя не очень активно, и в большинстве случаев очень насторожено и осторожно, это в большей степени качается самок. </a:t>
            </a:r>
          </a:p>
          <a:p>
            <a:r>
              <a:rPr lang="ru-RU" sz="2000" b="1" dirty="0">
                <a:latin typeface="+mj-lt"/>
                <a:cs typeface="Times New Roman" pitchFamily="18" charset="0"/>
              </a:rPr>
              <a:t>Но если человек оставит лакомство для пернатых, то они будут очень благодарны ему и с удовольствием подкрепятся. </a:t>
            </a:r>
          </a:p>
          <a:p>
            <a:r>
              <a:rPr lang="ru-RU" sz="2000" b="1" dirty="0">
                <a:latin typeface="+mj-lt"/>
                <a:cs typeface="Times New Roman" pitchFamily="18" charset="0"/>
              </a:rPr>
              <a:t>Если купить снегиря в качестве домашнего питомца, то нужно непременно содержать его в прохладном месте, чтобы он чувствовал себя комфортно, так как высокую температуру птица не переносит</a:t>
            </a:r>
            <a:r>
              <a:rPr lang="ru-RU" sz="2000" b="1" dirty="0" smtClean="0">
                <a:latin typeface="+mj-lt"/>
              </a:rPr>
              <a:t/>
            </a:r>
            <a:br>
              <a:rPr lang="ru-RU" sz="2000" b="1" dirty="0" smtClean="0">
                <a:latin typeface="+mj-lt"/>
              </a:rPr>
            </a:br>
            <a:endParaRPr lang="ru-RU" sz="2000" b="1" dirty="0" smtClean="0">
              <a:latin typeface="+mj-lt"/>
            </a:endParaRPr>
          </a:p>
        </p:txBody>
      </p:sp>
      <p:pic>
        <p:nvPicPr>
          <p:cNvPr id="9220" name="Picture 4" descr="https://klike.net/uploads/posts/2023-03/1679461594_2-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1442" y="713582"/>
            <a:ext cx="6746239" cy="467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350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486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9178" y="1144588"/>
            <a:ext cx="56913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solidFill>
                  <a:srgbClr val="0070C0"/>
                </a:solidFill>
              </a:rPr>
              <a:t>Цель:</a:t>
            </a:r>
            <a:r>
              <a:rPr lang="ru-RU" sz="2400" b="1" dirty="0">
                <a:solidFill>
                  <a:srgbClr val="0070C0"/>
                </a:solidFill>
              </a:rPr>
              <a:t> воспитывать у детей желание оказывать помощь птицам в зимний период, подкармливать их; расширять представления детей о многообразии птиц; познакомить со снегирём, учить выделять его характерные особенности (внешний вид, повадки, корм</a:t>
            </a:r>
            <a:r>
              <a:rPr lang="ru-RU" sz="2400" b="1" dirty="0" smtClean="0">
                <a:solidFill>
                  <a:srgbClr val="0070C0"/>
                </a:solidFill>
              </a:rPr>
              <a:t>).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805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ropowerpoint.ru/fony/zimnij-fon-dlya-prezentacii/1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1339" y="262533"/>
            <a:ext cx="5140411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Птица </a:t>
            </a:r>
            <a:r>
              <a:rPr lang="ru-RU" sz="2000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снегирь относится к небольшим птичкам, по размеру она чуть крупнее воробья. Вес снегиря составляет приблизительно 30-35 граммов, но в тоже время телосложение у него достаточно плотное и крепкое.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    Длина </a:t>
            </a:r>
            <a:r>
              <a:rPr lang="ru-RU" sz="2000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тела обычного снегиря около 18 сантиметров, а размах крыльев доходит до 30 сантиметров.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    Для </a:t>
            </a:r>
            <a:r>
              <a:rPr lang="ru-RU" sz="2000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рода снегирей характерен разный окрас птиц. Самая выдающаяся часть птицы – грудка у самок имеет розово-серый окрас, а вот самцы являются обладателями 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красных </a:t>
            </a:r>
            <a:r>
              <a:rPr lang="ru-RU" sz="2000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перьев на груди.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    Это </a:t>
            </a:r>
            <a:r>
              <a:rPr lang="ru-RU" sz="2000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является главным признаком снегирей, которых по яркому оперению на груди очень легко распознать среди огромного количества представителей пернатых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</a:br>
            <a:endParaRPr lang="ru-RU" sz="2000" b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8" name="Picture 4" descr="https://poknok.art/uploads/posts/2022-11/1667363242_2-poknok-art-p-samka-snegirya-foto-zimoi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1750" y="1037968"/>
            <a:ext cx="6376088" cy="489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69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https://previews.123rf.com/images/31moonlight31/31moonlight311707/31moonlight31170700059/82724757-christmas-background-of-falling-snowflakes-in-light-blue-colors-with-bokeh-effec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7890" y="365125"/>
            <a:ext cx="468527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Кроме яркой особенной окраски эта птица обладает ещё одним отличительным свойством – это песня снегиря. Его голос невозможно перепутать с голосом другой птицей, хотя и описать издаваемые звуки достаточно трудно в словесной форме. Более подходящее сравнение это металлический скрип или свист.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Не сразу даже становится понятно, что этот звук издают снегири, однако они действительно обладатели такого уникального голоса и способны удивлять слушателя своей особой песнью.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Чаще всего такую трель можно услышать в брачный период. Удивительно и то, что исполняют ею и самцы и самки. Вот такие талантливые оказываются птицы снегири.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+mj-lt"/>
              </a:rPr>
            </a:br>
            <a:endParaRPr lang="ru-RU" sz="2000" b="1" dirty="0" smtClean="0">
              <a:solidFill>
                <a:srgbClr val="002060"/>
              </a:solidFill>
              <a:latin typeface="+mj-lt"/>
            </a:endParaRPr>
          </a:p>
          <a:p>
            <a:endParaRPr lang="ru-RU" sz="20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2056" name="Picture 8" descr="https://klike.net/uploads/posts/2023-03/1679461598_2-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1049" y="556054"/>
            <a:ext cx="6400799" cy="5704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243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https://previews.123rf.com/images/31moonlight31/31moonlight311707/31moonlight31170700059/82724757-christmas-background-of-falling-snowflakes-in-light-blue-colors-with-bokeh-effec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7890" y="365125"/>
            <a:ext cx="4685270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+mj-lt"/>
                <a:cs typeface="Times New Roman" pitchFamily="18" charset="0"/>
              </a:rPr>
              <a:t>Снегири считаются исключительно лесными птицами. Излюбленные места для поселения у снегирей это хвойные леса и смешанные. </a:t>
            </a:r>
          </a:p>
          <a:p>
            <a:r>
              <a:rPr lang="ru-RU" sz="2000" b="1" dirty="0" smtClean="0">
                <a:latin typeface="+mj-lt"/>
                <a:cs typeface="Times New Roman" pitchFamily="18" charset="0"/>
              </a:rPr>
              <a:t>Распространён снегирь очень широко, он населяет всю полосу таёжных хвойных лесов Европы и Азии, которая протянулась от Атлантического до Тихого океана. </a:t>
            </a:r>
          </a:p>
          <a:p>
            <a:r>
              <a:rPr lang="ru-RU" sz="2000" b="1" dirty="0" smtClean="0">
                <a:latin typeface="+mj-lt"/>
                <a:cs typeface="Times New Roman" pitchFamily="18" charset="0"/>
              </a:rPr>
              <a:t>Однако это не редкость, когда снегирей можно увидеть и в парках, и в обычных дворах жилых домов, на детских площадках и даже иногда они бывают гостьями в небольших кормушках на окнах многоэтажных домов. </a:t>
            </a:r>
          </a:p>
          <a:p>
            <a:r>
              <a:rPr lang="ru-RU" sz="2000" b="1" dirty="0" smtClean="0">
                <a:latin typeface="+mj-lt"/>
                <a:cs typeface="Times New Roman" pitchFamily="18" charset="0"/>
              </a:rPr>
              <a:t>Получается, что снегири вовсе не лесные, а городские птицы тоже. Нет, это не так. Просто снегири прилетают подкрепиться</a:t>
            </a:r>
            <a:r>
              <a:rPr lang="ru-RU" sz="2200" b="1" dirty="0" smtClean="0">
                <a:latin typeface="+mj-lt"/>
                <a:cs typeface="Times New Roman" pitchFamily="18" charset="0"/>
              </a:rPr>
              <a:t>.</a:t>
            </a:r>
          </a:p>
          <a:p>
            <a:endParaRPr lang="ru-RU" sz="2000" dirty="0" smtClean="0"/>
          </a:p>
          <a:p>
            <a:r>
              <a:rPr lang="ru-RU" sz="20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.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+mj-lt"/>
              </a:rPr>
            </a:br>
            <a:endParaRPr lang="ru-RU" sz="2000" b="1" dirty="0" smtClean="0">
              <a:solidFill>
                <a:srgbClr val="002060"/>
              </a:solidFill>
              <a:latin typeface="+mj-lt"/>
            </a:endParaRPr>
          </a:p>
          <a:p>
            <a:endParaRPr lang="ru-RU" sz="20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4098" name="Picture 2" descr="https://i.pinimg.com/originals/43/86/cd/4386cde23f9788b0c9f1fd76ba269b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3470" y="210064"/>
            <a:ext cx="6067168" cy="6524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580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https://previews.123rf.com/images/31moonlight31/31moonlight311707/31moonlight31170700059/82724757-christmas-background-of-falling-snowflakes-in-light-blue-colors-with-bokeh-effec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4388" y="1361382"/>
            <a:ext cx="468527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+mj-lt"/>
                <a:cs typeface="Times New Roman" pitchFamily="18" charset="0"/>
              </a:rPr>
              <a:t>Зимой снегири очень часто вынуждены прилетать в черту города, чтобы добыть себе корм.</a:t>
            </a:r>
          </a:p>
          <a:p>
            <a:r>
              <a:rPr lang="ru-RU" sz="2000" b="1" dirty="0" smtClean="0">
                <a:latin typeface="+mj-lt"/>
                <a:cs typeface="Times New Roman" pitchFamily="18" charset="0"/>
              </a:rPr>
              <a:t> Летом увидеть снегирей задача не из простых,</a:t>
            </a:r>
          </a:p>
          <a:p>
            <a:r>
              <a:rPr lang="ru-RU" sz="2000" b="1" dirty="0" smtClean="0">
                <a:latin typeface="+mj-lt"/>
                <a:cs typeface="Times New Roman" pitchFamily="18" charset="0"/>
              </a:rPr>
              <a:t> а вот зимой в морозные дни они распушают свои </a:t>
            </a:r>
            <a:r>
              <a:rPr lang="ru-RU" sz="2000" b="1" dirty="0" err="1" smtClean="0">
                <a:latin typeface="+mj-lt"/>
                <a:cs typeface="Times New Roman" pitchFamily="18" charset="0"/>
              </a:rPr>
              <a:t>пёрья</a:t>
            </a:r>
            <a:r>
              <a:rPr lang="ru-RU" sz="2000" b="1" dirty="0" smtClean="0">
                <a:latin typeface="+mj-lt"/>
                <a:cs typeface="Times New Roman" pitchFamily="18" charset="0"/>
              </a:rPr>
              <a:t> и превращаются в яркие шарики, которые порхают с ветки на ветку.</a:t>
            </a:r>
            <a:r>
              <a:rPr lang="ru-RU" sz="2000" b="1" dirty="0" smtClean="0">
                <a:latin typeface="+mj-lt"/>
              </a:rPr>
              <a:t/>
            </a:r>
            <a:br>
              <a:rPr lang="ru-RU" sz="2000" b="1" dirty="0" smtClean="0">
                <a:latin typeface="+mj-lt"/>
              </a:rPr>
            </a:br>
            <a:endParaRPr lang="ru-RU" sz="2000" b="1" dirty="0" smtClean="0">
              <a:latin typeface="+mj-lt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+mj-lt"/>
              </a:rPr>
            </a:br>
            <a:endParaRPr lang="ru-RU" sz="2000" b="1" dirty="0" smtClean="0">
              <a:solidFill>
                <a:srgbClr val="002060"/>
              </a:solidFill>
              <a:latin typeface="+mj-lt"/>
            </a:endParaRPr>
          </a:p>
          <a:p>
            <a:endParaRPr lang="ru-RU" sz="20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5122" name="Picture 2" descr="https://sun9-10.userapi.com/impg/-wgoxw4FX-9JynRsivdQiLbWCw9oyqbPgwBecA/wPjwVnArA4A.jpg?size=1280x853&amp;quality=95&amp;sign=b90f77413bee100021ca79910288458e&amp;c_uniq_tag=b1NkbqBIbKsi5acdihpmXiUxPSnXjTdAuXOEwxHebWY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9658" y="1067115"/>
            <a:ext cx="6550237" cy="510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260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https://previews.123rf.com/images/31moonlight31/31moonlight311707/31moonlight31170700059/82724757-christmas-background-of-falling-snowflakes-in-light-blue-colors-with-bokeh-effec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4387" y="5054946"/>
            <a:ext cx="1095941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+mj-lt"/>
                <a:cs typeface="Times New Roman" pitchFamily="18" charset="0"/>
              </a:rPr>
              <a:t>Для создания своих гнёзд птицы зачастую выбирают ельники, при этом само гнездо расположено на достаточно большом расстоянии от земли, не меньше чем 1,5-2 метра и подальше от ствола. Плетению гнезда уделяется особое внимание, тонкие ветви и сухую траву клювом и лапками искусно сплетают между собой. Дно гнёздышка выкладывают лишайником, сухими листьями и шерстью животных.</a:t>
            </a:r>
            <a:br>
              <a:rPr lang="ru-RU" sz="2000" b="1" dirty="0" smtClean="0">
                <a:latin typeface="+mj-lt"/>
                <a:cs typeface="Times New Roman" pitchFamily="18" charset="0"/>
              </a:rPr>
            </a:br>
            <a:r>
              <a:rPr lang="ru-RU" sz="2000" b="1" dirty="0" smtClean="0">
                <a:latin typeface="+mj-lt"/>
              </a:rPr>
              <a:t/>
            </a:r>
            <a:br>
              <a:rPr lang="ru-RU" sz="2000" b="1" dirty="0" smtClean="0">
                <a:latin typeface="+mj-lt"/>
              </a:rPr>
            </a:br>
            <a:endParaRPr lang="ru-RU" sz="2000" b="1" dirty="0" smtClean="0">
              <a:latin typeface="+mj-lt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+mj-lt"/>
              </a:rPr>
            </a:br>
            <a:endParaRPr lang="ru-RU" sz="2000" b="1" dirty="0" smtClean="0">
              <a:solidFill>
                <a:srgbClr val="002060"/>
              </a:solidFill>
              <a:latin typeface="+mj-lt"/>
            </a:endParaRPr>
          </a:p>
          <a:p>
            <a:endParaRPr lang="ru-RU" sz="20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7170" name="Picture 2" descr="https://www.monaconatureencyclopedia.com/wp-content/uploads/2023/07/12-Pyrrhula-pyrrhula-%C2%A9-Jiri-Bohdal-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876" y="271849"/>
            <a:ext cx="8538519" cy="478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331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https://previews.123rf.com/images/31moonlight31/31moonlight311707/31moonlight31170700059/82724757-christmas-background-of-falling-snowflakes-in-light-blue-colors-with-bokeh-effec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7643" y="5221121"/>
            <a:ext cx="106561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Через две недели птенцы начинают учиться летать и выбираются из родительского гнезда. Но родители по-прежнему подкармливают своих малышей.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Лишь в возрасте одного месяца новые снегири готовы к самостоятельной жизни и пропитанию.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r>
              <a:rPr lang="ru-RU" sz="2000" b="1" dirty="0" smtClean="0">
                <a:latin typeface="+mj-lt"/>
              </a:rPr>
              <a:t/>
            </a:r>
            <a:br>
              <a:rPr lang="ru-RU" sz="2000" b="1" dirty="0" smtClean="0">
                <a:latin typeface="+mj-lt"/>
              </a:rPr>
            </a:br>
            <a:endParaRPr lang="ru-RU" sz="2000" b="1" dirty="0" smtClean="0">
              <a:latin typeface="+mj-lt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+mj-lt"/>
              </a:rPr>
            </a:br>
            <a:endParaRPr lang="ru-RU" sz="2000" b="1" dirty="0" smtClean="0">
              <a:solidFill>
                <a:srgbClr val="002060"/>
              </a:solidFill>
              <a:latin typeface="+mj-lt"/>
            </a:endParaRPr>
          </a:p>
          <a:p>
            <a:endParaRPr lang="ru-RU" sz="20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6146" name="Picture 2" descr="https://media.gab.com/system/media_attachments/files/094/849/061/original/9bf5211912b8e70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0584" y="234778"/>
            <a:ext cx="7933038" cy="485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249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https://previews.123rf.com/images/31moonlight31/31moonlight311707/31moonlight31170700059/82724757-christmas-background-of-falling-snowflakes-in-light-blue-colors-with-bokeh-effec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4265" y="365125"/>
            <a:ext cx="4142478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Основной рацион снегирей составляет растительная пища. Животная часть их питания незначительна, они могут поедать небольших насекомых, но это случается очень редко.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основном птицы едят семена различных хвойных и лиственных деревьев, для добычи которых они используют свой сильный клюв особой формы. Кроме этого они питаются почками, молодыми побегами растений и первой зеленью.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летнее время могут употреблять в пищу и цветы.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прочь полакомиться и ягодами,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особенно черёмухой и рябиной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r>
              <a:rPr lang="ru-RU" sz="2000" b="1" dirty="0" smtClean="0">
                <a:latin typeface="+mj-lt"/>
              </a:rPr>
              <a:t/>
            </a:r>
            <a:br>
              <a:rPr lang="ru-RU" sz="2000" b="1" dirty="0" smtClean="0">
                <a:latin typeface="+mj-lt"/>
              </a:rPr>
            </a:br>
            <a:endParaRPr lang="ru-RU" sz="2000" b="1" dirty="0" smtClean="0">
              <a:latin typeface="+mj-lt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+mj-lt"/>
              </a:rPr>
            </a:br>
            <a:endParaRPr lang="ru-RU" sz="2000" b="1" dirty="0" smtClean="0">
              <a:solidFill>
                <a:srgbClr val="002060"/>
              </a:solidFill>
              <a:latin typeface="+mj-lt"/>
            </a:endParaRPr>
          </a:p>
          <a:p>
            <a:endParaRPr lang="ru-RU" sz="20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8194" name="Picture 2" descr="https://animals-land.ru/wp-content/uploads/2022/10/chem-kormit-snegirya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008" y="1144588"/>
            <a:ext cx="6476727" cy="424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9586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779</Words>
  <Application>Microsoft Office PowerPoint</Application>
  <PresentationFormat>Широкоэкранный</PresentationFormat>
  <Paragraphs>45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WORK</dc:creator>
  <cp:lastModifiedBy>WORK</cp:lastModifiedBy>
  <cp:revision>10</cp:revision>
  <dcterms:created xsi:type="dcterms:W3CDTF">2024-02-03T18:50:13Z</dcterms:created>
  <dcterms:modified xsi:type="dcterms:W3CDTF">2024-02-03T20:03:59Z</dcterms:modified>
</cp:coreProperties>
</file>