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Pictures\img0.jpg"/>
          <p:cNvPicPr>
            <a:picLocks noChangeAspect="1" noChangeArrowheads="1"/>
          </p:cNvPicPr>
          <p:nvPr/>
        </p:nvPicPr>
        <p:blipFill>
          <a:blip r:embed="rId2"/>
          <a:srcRect b="15363"/>
          <a:stretch>
            <a:fillRect/>
          </a:stretch>
        </p:blipFill>
        <p:spPr bwMode="auto">
          <a:xfrm>
            <a:off x="0" y="8815"/>
            <a:ext cx="9144000" cy="6849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Pictures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Pictures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3" y="1"/>
            <a:ext cx="91557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Pictures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ользователь\Pictures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03846" cy="6959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Pictures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3" y="0"/>
            <a:ext cx="916756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Пользователь\Pictures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8815"/>
            <a:ext cx="9155784" cy="6849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ользователь\Pictures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0"/>
            <a:ext cx="91675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ользователь\Pictures\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15"/>
            <a:ext cx="9144000" cy="6840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ользователь\Pictures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8815"/>
            <a:ext cx="9155784" cy="6849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Пользователь\Pictures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Pictures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ользователь\Pictures\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Пользователь\Pictures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ользователь\Pictures\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8815"/>
            <a:ext cx="9155784" cy="6849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ользователь\Pictures\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15"/>
            <a:ext cx="9144000" cy="6840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Pictures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1568" cy="7062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Pictures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781" cy="6715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Pictures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3" y="1"/>
            <a:ext cx="91557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Pictures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784" y="0"/>
            <a:ext cx="91675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Picture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15"/>
            <a:ext cx="9144000" cy="6840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Pictures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815"/>
            <a:ext cx="9144000" cy="6840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Pictures\img8.jpg"/>
          <p:cNvPicPr>
            <a:picLocks noChangeAspect="1" noChangeArrowheads="1"/>
          </p:cNvPicPr>
          <p:nvPr/>
        </p:nvPicPr>
        <p:blipFill>
          <a:blip r:embed="rId2"/>
          <a:srcRect b="23989"/>
          <a:stretch>
            <a:fillRect/>
          </a:stretch>
        </p:blipFill>
        <p:spPr bwMode="auto">
          <a:xfrm>
            <a:off x="-11784" y="8815"/>
            <a:ext cx="9155784" cy="6849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2022-03-28T10:30:15Z</dcterms:created>
  <dcterms:modified xsi:type="dcterms:W3CDTF">2022-03-28T10:48:10Z</dcterms:modified>
</cp:coreProperties>
</file>