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70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4" r:id="rId12"/>
    <p:sldId id="265" r:id="rId13"/>
    <p:sldId id="266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EDB6B-3B67-4C3E-B295-5DA92BD53506}" type="datetimeFigureOut">
              <a:rPr lang="ru-RU" smtClean="0"/>
              <a:pPr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1FF0-1C3A-4705-9C5A-9D27B5D87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692696"/>
            <a:ext cx="7416824" cy="32403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Буряад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хэлэнэй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хэшээл</a:t>
            </a:r>
            <a:endParaRPr lang="ru-RU" sz="4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(4 </a:t>
            </a:r>
            <a:r>
              <a:rPr lang="ru-RU" sz="4400" dirty="0" err="1" smtClean="0">
                <a:solidFill>
                  <a:srgbClr val="002060"/>
                </a:solidFill>
                <a:latin typeface="Bookman Old Style" pitchFamily="18" charset="0"/>
              </a:rPr>
              <a:t>анги</a:t>
            </a:r>
            <a:r>
              <a:rPr lang="ru-RU" sz="4400" dirty="0" smtClean="0">
                <a:solidFill>
                  <a:srgbClr val="002060"/>
                </a:solidFill>
                <a:latin typeface="Bookman Old Style" pitchFamily="18" charset="0"/>
              </a:rPr>
              <a:t>)</a:t>
            </a:r>
            <a:endParaRPr lang="ru-RU" sz="4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47664" y="4509120"/>
            <a:ext cx="6048672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Багша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: </a:t>
            </a:r>
            <a:r>
              <a:rPr lang="ru-RU" sz="3200" dirty="0" err="1" smtClean="0">
                <a:solidFill>
                  <a:srgbClr val="002060"/>
                </a:solidFill>
                <a:latin typeface="Bookman Old Style" pitchFamily="18" charset="0"/>
              </a:rPr>
              <a:t>Дамбаева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 Д. Ц.</a:t>
            </a:r>
            <a:endParaRPr lang="ru-RU" sz="32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5400" dirty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Дабтая</a:t>
            </a:r>
            <a:r>
              <a:rPr lang="ru-RU" sz="5400" dirty="0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!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endParaRPr lang="ru-RU" sz="5400" dirty="0">
              <a:solidFill>
                <a:schemeClr val="tx2">
                  <a:lumMod val="50000"/>
                </a:schemeClr>
              </a:solidFill>
              <a:latin typeface="Bahnschrift SemiLight" pitchFamily="34" charset="0"/>
            </a:endParaRP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539552" y="1124744"/>
            <a:ext cx="8229600" cy="5184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Bahnschrift SemiLight" pitchFamily="34" charset="0"/>
                <a:ea typeface="+mj-ea"/>
                <a:cs typeface="Times New Roman"/>
              </a:rPr>
              <a:t/>
            </a:r>
            <a:b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Bahnschrift SemiLight" pitchFamily="34" charset="0"/>
                <a:ea typeface="+mj-ea"/>
                <a:cs typeface="Times New Roman"/>
              </a:rPr>
            </a:b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Bahnschrift SemiLight" pitchFamily="34" charset="0"/>
                <a:ea typeface="+mj-ea"/>
                <a:cs typeface="Times New Roman"/>
              </a:rPr>
              <a:t/>
            </a:r>
            <a:b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Bahnschrift SemiLight" pitchFamily="34" charset="0"/>
                <a:ea typeface="+mj-ea"/>
                <a:cs typeface="Times New Roman"/>
              </a:rPr>
            </a:b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Bahnschrift SemiLight" pitchFamily="34" charset="0"/>
                <a:ea typeface="+mj-ea"/>
                <a:cs typeface="Times New Roman"/>
              </a:rPr>
              <a:t/>
            </a:r>
            <a:b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Bahnschrift SemiLight" pitchFamily="34" charset="0"/>
                <a:ea typeface="+mj-ea"/>
                <a:cs typeface="Times New Roman"/>
              </a:rPr>
            </a:br>
            <a:r>
              <a:rPr lang="ru-RU" sz="26400" noProof="0" dirty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б</a:t>
            </a:r>
            <a:r>
              <a:rPr lang="ru-RU" sz="26400" u="sng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ү</a:t>
            </a:r>
            <a:r>
              <a:rPr lang="ru-RU" sz="26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л</a:t>
            </a:r>
            <a:r>
              <a:rPr lang="ru-RU" sz="26400" u="sng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э</a:t>
            </a:r>
            <a:r>
              <a:rPr lang="ru-RU" sz="26400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тэй</a:t>
            </a:r>
            <a:r>
              <a:rPr lang="ru-RU" sz="26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26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26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д</a:t>
            </a:r>
            <a:r>
              <a:rPr lang="ru-RU" sz="26400" u="sng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э</a:t>
            </a:r>
            <a:r>
              <a:rPr lang="ru-RU" sz="26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бт</a:t>
            </a:r>
            <a:r>
              <a:rPr lang="ru-RU" sz="26400" u="sng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э</a:t>
            </a:r>
            <a:r>
              <a:rPr lang="ru-RU" sz="26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р</a:t>
            </a:r>
            <a:r>
              <a:rPr lang="ru-RU" sz="26400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тэй</a:t>
            </a:r>
            <a:endParaRPr lang="ru-RU" sz="26400" dirty="0" smtClean="0">
              <a:solidFill>
                <a:srgbClr val="C00000"/>
              </a:solidFill>
              <a:latin typeface="Bahnschrift SemiLight" pitchFamily="34" charset="0"/>
              <a:cs typeface="Times New Roman"/>
            </a:endParaRPr>
          </a:p>
          <a:p>
            <a:pPr lvl="0" algn="ctr">
              <a:spcBef>
                <a:spcPct val="0"/>
              </a:spcBef>
            </a:pPr>
            <a:r>
              <a:rPr lang="ru-RU" sz="26400" dirty="0" err="1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х</a:t>
            </a:r>
            <a:r>
              <a:rPr lang="ru-RU" sz="26400" u="sng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ү</a:t>
            </a:r>
            <a:r>
              <a:rPr lang="ru-RU" sz="26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б</a:t>
            </a:r>
            <a:r>
              <a:rPr lang="ru-RU" sz="26400" u="sng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үү</a:t>
            </a:r>
            <a:r>
              <a:rPr lang="ru-RU" sz="26400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тэй</a:t>
            </a:r>
            <a:endParaRPr lang="ru-RU" sz="26400" dirty="0" smtClean="0">
              <a:solidFill>
                <a:srgbClr val="C00000"/>
              </a:solidFill>
              <a:latin typeface="Bahnschrift SemiLight" pitchFamily="34" charset="0"/>
              <a:cs typeface="Times New Roman"/>
            </a:endParaRPr>
          </a:p>
          <a:p>
            <a:pPr lvl="0" algn="ctr">
              <a:spcBef>
                <a:spcPct val="0"/>
              </a:spcBef>
            </a:pPr>
            <a:r>
              <a:rPr lang="ru-RU" sz="26400" dirty="0" err="1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н</a:t>
            </a:r>
            <a:r>
              <a:rPr lang="ru-RU" sz="26400" u="sng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ү</a:t>
            </a:r>
            <a:r>
              <a:rPr lang="ru-RU" sz="26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х</a:t>
            </a:r>
            <a:r>
              <a:rPr lang="ru-RU" sz="26400" u="sng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э</a:t>
            </a:r>
            <a:r>
              <a:rPr lang="ru-RU" sz="26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р</a:t>
            </a:r>
            <a:r>
              <a:rPr lang="ru-RU" sz="26400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тэй</a:t>
            </a:r>
            <a:endParaRPr lang="ru-RU" sz="26400" dirty="0" smtClean="0">
              <a:solidFill>
                <a:srgbClr val="C00000"/>
              </a:solidFill>
              <a:latin typeface="Bahnschrift SemiLight" pitchFamily="34" charset="0"/>
              <a:cs typeface="Times New Roman"/>
            </a:endParaRPr>
          </a:p>
          <a:p>
            <a:pPr lvl="0" algn="ctr">
              <a:spcBef>
                <a:spcPct val="0"/>
              </a:spcBef>
            </a:pPr>
            <a:r>
              <a:rPr lang="ru-RU" sz="26400" u="sng" dirty="0" err="1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э</a:t>
            </a:r>
            <a:r>
              <a:rPr lang="ru-RU" sz="26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ж</a:t>
            </a:r>
            <a:r>
              <a:rPr lang="ru-RU" sz="26400" u="sng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ы</a:t>
            </a:r>
            <a:r>
              <a:rPr lang="ru-RU" sz="26400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тэй</a:t>
            </a:r>
            <a:endParaRPr lang="ru-RU" sz="26400" dirty="0" smtClean="0">
              <a:solidFill>
                <a:srgbClr val="C00000"/>
              </a:solidFill>
              <a:latin typeface="Bahnschrift SemiLight" pitchFamily="34" charset="0"/>
              <a:cs typeface="Times New Roman"/>
            </a:endParaRPr>
          </a:p>
          <a:p>
            <a:pPr lvl="0" algn="ctr">
              <a:spcBef>
                <a:spcPct val="0"/>
              </a:spcBef>
            </a:pPr>
            <a:r>
              <a:rPr lang="ru-RU" sz="26400" u="sng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э</a:t>
            </a:r>
            <a:r>
              <a:rPr lang="ru-RU" sz="26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г</a:t>
            </a:r>
            <a:r>
              <a:rPr lang="ru-RU" sz="26400" u="sng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э</a:t>
            </a:r>
            <a:r>
              <a:rPr lang="ru-RU" sz="26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ш</a:t>
            </a:r>
            <a:r>
              <a:rPr lang="ru-RU" sz="26400" u="sng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э</a:t>
            </a:r>
            <a:r>
              <a:rPr lang="ru-RU" sz="26400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тэй</a:t>
            </a:r>
            <a:r>
              <a:rPr lang="ru-RU" sz="26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26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Bahnschrift SemiLight" pitchFamily="34" charset="0"/>
                <a:ea typeface="+mj-ea"/>
                <a:cs typeface="Times New Roman"/>
              </a:rPr>
              <a:t/>
            </a:r>
            <a:b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Bahnschrift SemiLight" pitchFamily="34" charset="0"/>
                <a:ea typeface="+mj-ea"/>
                <a:cs typeface="Times New Roman"/>
              </a:rPr>
            </a:b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Bahnschrift SemiLight" pitchFamily="34" charset="0"/>
                <a:ea typeface="+mj-ea"/>
                <a:cs typeface="Times New Roman"/>
              </a:rPr>
              <a:t/>
            </a:r>
            <a:b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Bahnschrift SemiLight" pitchFamily="34" charset="0"/>
                <a:ea typeface="+mj-ea"/>
                <a:cs typeface="Times New Roman"/>
              </a:rPr>
            </a:b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Bahnschrift SemiLight" pitchFamily="34" charset="0"/>
                <a:ea typeface="+mj-ea"/>
                <a:cs typeface="Times New Roman"/>
              </a:rPr>
              <a:t/>
            </a:r>
            <a:b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Bahnschrift SemiLight" pitchFamily="34" charset="0"/>
                <a:ea typeface="+mj-ea"/>
                <a:cs typeface="Times New Roman"/>
              </a:rPr>
            </a:b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Bahnschrift SemiLight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https://fsd.videouroki.net/html/2020/10/26/v_5f96618ec8d16/im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76672"/>
            <a:ext cx="7776864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683568" y="980728"/>
            <a:ext cx="2088232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ahnschrift SemiLight" pitchFamily="34" charset="0"/>
              </a:rPr>
              <a:t>а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аа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ай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 у,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уу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уй</a:t>
            </a:r>
            <a:endParaRPr lang="ru-RU" sz="3200" b="1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3568" y="2564904"/>
            <a:ext cx="2088232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э,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ээ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эй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ү, үү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ү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й</a:t>
            </a:r>
            <a:endParaRPr lang="ru-RU" sz="3200" b="1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3568" y="4437112"/>
            <a:ext cx="2088232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о,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оо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ой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 </a:t>
            </a:r>
            <a:endParaRPr lang="ru-RU" sz="3200" b="1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8" name="Крест 7"/>
          <p:cNvSpPr/>
          <p:nvPr/>
        </p:nvSpPr>
        <p:spPr>
          <a:xfrm>
            <a:off x="3059832" y="2852936"/>
            <a:ext cx="648072" cy="576064"/>
          </a:xfrm>
          <a:prstGeom prst="pl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рест 8"/>
          <p:cNvSpPr/>
          <p:nvPr/>
        </p:nvSpPr>
        <p:spPr>
          <a:xfrm>
            <a:off x="3059832" y="1196752"/>
            <a:ext cx="648072" cy="576064"/>
          </a:xfrm>
          <a:prstGeom prst="pl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рест 10"/>
          <p:cNvSpPr/>
          <p:nvPr/>
        </p:nvSpPr>
        <p:spPr>
          <a:xfrm>
            <a:off x="3059832" y="4581128"/>
            <a:ext cx="648072" cy="576064"/>
          </a:xfrm>
          <a:prstGeom prst="pl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23928" y="980728"/>
            <a:ext cx="16561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Bahnschrift SemiLight" pitchFamily="34" charset="0"/>
              </a:rPr>
              <a:t>тай</a:t>
            </a:r>
            <a:endParaRPr lang="ru-RU" sz="4800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95936" y="2564904"/>
            <a:ext cx="16561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C00000"/>
                </a:solidFill>
                <a:latin typeface="Bahnschrift SemiLight" pitchFamily="34" charset="0"/>
              </a:rPr>
              <a:t>тэй</a:t>
            </a:r>
            <a:endParaRPr lang="ru-RU" sz="4800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067944" y="4437112"/>
            <a:ext cx="16561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Bahnschrift SemiLight" pitchFamily="34" charset="0"/>
              </a:rPr>
              <a:t>той</a:t>
            </a:r>
            <a:endParaRPr lang="ru-RU" sz="4800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56176" y="980728"/>
            <a:ext cx="2088232" cy="93610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</a:rPr>
              <a:t>абатай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  <a:latin typeface="Bahnschrift SemiLight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228184" y="2564904"/>
            <a:ext cx="2088232" cy="93610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</a:rPr>
              <a:t>гэртэй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  <a:latin typeface="Bahnschrift SemiLight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228184" y="4437112"/>
            <a:ext cx="2160240" cy="93610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</a:rPr>
              <a:t>номтой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  <a:latin typeface="Bahnschrift SemiLight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683568" y="980728"/>
            <a:ext cx="2088232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ahnschrift SemiLight" pitchFamily="34" charset="0"/>
              </a:rPr>
              <a:t>а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аа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ай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 у,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уу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уй</a:t>
            </a:r>
            <a:endParaRPr lang="ru-RU" sz="3200" b="1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3568" y="2564904"/>
            <a:ext cx="2088232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э,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ээ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эй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ү, үү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ү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й</a:t>
            </a:r>
            <a:endParaRPr lang="ru-RU" sz="3200" b="1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3568" y="4437112"/>
            <a:ext cx="2088232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о, </a:t>
            </a:r>
            <a:r>
              <a:rPr lang="ru-RU" sz="3200" b="1" dirty="0" err="1" smtClean="0">
                <a:solidFill>
                  <a:srgbClr val="C00000"/>
                </a:solidFill>
                <a:latin typeface="Bahnschrift SemiLight" pitchFamily="34" charset="0"/>
              </a:rPr>
              <a:t>оо</a:t>
            </a:r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, ой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ahnschrift SemiLight" pitchFamily="34" charset="0"/>
              </a:rPr>
              <a:t> </a:t>
            </a:r>
            <a:endParaRPr lang="ru-RU" sz="3200" b="1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8" name="Крест 7"/>
          <p:cNvSpPr/>
          <p:nvPr/>
        </p:nvSpPr>
        <p:spPr>
          <a:xfrm>
            <a:off x="3635896" y="2924944"/>
            <a:ext cx="648072" cy="576064"/>
          </a:xfrm>
          <a:prstGeom prst="pl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427984" y="2636912"/>
            <a:ext cx="16561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C00000"/>
                </a:solidFill>
                <a:latin typeface="Bahnschrift SemiLight" pitchFamily="34" charset="0"/>
              </a:rPr>
              <a:t>г</a:t>
            </a:r>
            <a:r>
              <a:rPr lang="ru-RU" sz="4800" dirty="0" err="1" smtClean="0">
                <a:solidFill>
                  <a:srgbClr val="C00000"/>
                </a:solidFill>
                <a:latin typeface="Bahnschrift SemiLight" pitchFamily="34" charset="0"/>
                <a:cs typeface="Times New Roman"/>
              </a:rPr>
              <a:t>ү</a:t>
            </a:r>
            <a:r>
              <a:rPr lang="ru-RU" sz="4800" dirty="0" err="1" smtClean="0">
                <a:solidFill>
                  <a:srgbClr val="C00000"/>
                </a:solidFill>
                <a:latin typeface="Bahnschrift SemiLight" pitchFamily="34" charset="0"/>
              </a:rPr>
              <a:t>й</a:t>
            </a:r>
            <a:endParaRPr lang="ru-RU" sz="4800" dirty="0">
              <a:solidFill>
                <a:srgbClr val="C00000"/>
              </a:solidFill>
              <a:latin typeface="Bahnschrift SemiLight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56176" y="1340768"/>
            <a:ext cx="2520280" cy="41764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</a:rPr>
              <a:t>а</a:t>
            </a:r>
            <a:r>
              <a:rPr lang="ru-RU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</a:rPr>
              <a:t>баг</a:t>
            </a:r>
            <a:r>
              <a:rPr lang="ru-RU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  <a:cs typeface="Times New Roman"/>
              </a:rPr>
              <a:t>ү</a:t>
            </a:r>
            <a:r>
              <a:rPr lang="ru-RU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</a:rPr>
              <a:t>й</a:t>
            </a:r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SemiLight" pitchFamily="34" charset="0"/>
            </a:endParaRPr>
          </a:p>
          <a:p>
            <a:pPr algn="ctr"/>
            <a:r>
              <a:rPr lang="ru-RU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</a:rPr>
              <a:t>номг</a:t>
            </a:r>
            <a:r>
              <a:rPr lang="ru-RU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  <a:cs typeface="Times New Roman"/>
              </a:rPr>
              <a:t>үй</a:t>
            </a:r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SemiLight" pitchFamily="34" charset="0"/>
              <a:cs typeface="Times New Roman"/>
            </a:endParaRPr>
          </a:p>
          <a:p>
            <a:pPr algn="ctr"/>
            <a:r>
              <a:rPr lang="ru-RU" sz="3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  <a:cs typeface="Times New Roman"/>
              </a:rPr>
              <a:t>ш</a:t>
            </a:r>
            <a:r>
              <a:rPr lang="ru-RU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  <a:cs typeface="Times New Roman"/>
              </a:rPr>
              <a:t>угамгүй</a:t>
            </a:r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SemiLight" pitchFamily="34" charset="0"/>
              <a:cs typeface="Times New Roman"/>
            </a:endParaRPr>
          </a:p>
          <a:p>
            <a:pPr algn="ctr"/>
            <a:r>
              <a:rPr lang="ru-RU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itchFamily="34" charset="0"/>
                <a:cs typeface="Times New Roman"/>
              </a:rPr>
              <a:t>гэргүй</a:t>
            </a:r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  <a:latin typeface="Bahnschrift SemiLight" pitchFamily="34" charset="0"/>
              <a:cs typeface="Times New Roman"/>
            </a:endParaRPr>
          </a:p>
          <a:p>
            <a:pPr algn="ctr"/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  <a:latin typeface="Bahnschrift SemiLight" pitchFamily="34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3059832" y="1484784"/>
            <a:ext cx="792088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915816" y="314096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2987824" y="3717032"/>
            <a:ext cx="1008112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55976" y="1772816"/>
            <a:ext cx="302433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ойлгооб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355976" y="3212976"/>
            <a:ext cx="309634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ядарнаб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355976" y="4725144"/>
            <a:ext cx="31683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Bookman Old Style" pitchFamily="18" charset="0"/>
              </a:rPr>
              <a:t>ойлгоог</a:t>
            </a:r>
            <a:r>
              <a:rPr lang="ru-RU" sz="3600" dirty="0" err="1" smtClean="0">
                <a:latin typeface="Bookman Old Style" pitchFamily="18" charset="0"/>
                <a:cs typeface="Times New Roman"/>
              </a:rPr>
              <a:t>үйб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91680" y="548680"/>
            <a:ext cx="5616624" cy="64807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Times New Roman"/>
                <a:cs typeface="Times New Roman"/>
              </a:rPr>
              <a:t>Өөрэеэ сэгнэ</a:t>
            </a:r>
            <a:r>
              <a:rPr lang="ru-RU" sz="3600" dirty="0" smtClean="0">
                <a:latin typeface="Times New Roman"/>
                <a:cs typeface="Times New Roman"/>
              </a:rPr>
              <a:t>!</a:t>
            </a:r>
            <a:endParaRPr lang="ru-RU" sz="3600" dirty="0">
              <a:latin typeface="Bookman Old Style" pitchFamily="18" charset="0"/>
            </a:endParaRPr>
          </a:p>
        </p:txBody>
      </p:sp>
      <p:pic>
        <p:nvPicPr>
          <p:cNvPr id="21" name="Рисунок 20" descr="https://clipart.info/images/ccovers/1531011081thumbs-up-emoji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412776"/>
            <a:ext cx="129614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s://creazilla-store.fra1.digitaloceanspaces.com/emojis/56778/thumbs-down-emoji-clipart-md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4509120"/>
            <a:ext cx="136815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s://mykaleidoscope.ru/x/uploads/posts/2022-10/thumbs/1666266790_8-mykaleidoscope-ru-p-otkritki-vse-okei-vkontakte-8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2852936"/>
            <a:ext cx="1152128" cy="1147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764704"/>
            <a:ext cx="5832648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Фонетическэ</a:t>
            </a:r>
            <a:r>
              <a:rPr lang="ru-RU" sz="4400" dirty="0" smtClean="0"/>
              <a:t> зарядка</a:t>
            </a:r>
            <a:endParaRPr lang="ru-RU" sz="4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59632" y="1700808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боо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 – 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б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  <a:cs typeface="Times New Roman"/>
              </a:rPr>
              <a:t>өө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59632" y="2924944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д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оо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 - 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д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  <a:cs typeface="Times New Roman"/>
              </a:rPr>
              <a:t>өө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59632" y="4149080"/>
            <a:ext cx="7056784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с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оо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6600" dirty="0" smtClean="0">
                <a:solidFill>
                  <a:srgbClr val="C00000"/>
                </a:solidFill>
                <a:latin typeface="Bookman Old Style" pitchFamily="18" charset="0"/>
              </a:rPr>
              <a:t>- 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</a:rPr>
              <a:t>с</a:t>
            </a:r>
            <a:r>
              <a:rPr lang="ru-RU" sz="6600" dirty="0" err="1" smtClean="0">
                <a:solidFill>
                  <a:srgbClr val="C00000"/>
                </a:solidFill>
                <a:latin typeface="Bookman Old Style" pitchFamily="18" charset="0"/>
                <a:cs typeface="Times New Roman"/>
              </a:rPr>
              <a:t>өө</a:t>
            </a:r>
            <a:endParaRPr lang="ru-RU" sz="6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7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AutoShape 2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eti-karusel.ru/wp-content/uploads/c/9/2/c928efa807bd55864d39f1990bdff3c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35696" y="764704"/>
            <a:ext cx="5832648" cy="5040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Фонетическэ</a:t>
            </a:r>
            <a:r>
              <a:rPr lang="ru-RU" sz="4400" dirty="0" smtClean="0"/>
              <a:t> зарядка</a:t>
            </a:r>
            <a:endParaRPr lang="ru-RU" sz="4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547664" y="1700808"/>
            <a:ext cx="6552728" cy="273630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Донгодоо</a:t>
            </a:r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</a:t>
            </a:r>
            <a:r>
              <a:rPr lang="ru-RU" sz="54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донгодоо</a:t>
            </a:r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, </a:t>
            </a:r>
            <a:r>
              <a:rPr lang="ru-RU" sz="54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онгодоо</a:t>
            </a:r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54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ороо</a:t>
            </a:r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.</a:t>
            </a:r>
            <a:endParaRPr lang="ru-RU" sz="5400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026" name="Picture 2" descr="https://sneg.top/uploads/posts/2023-04/1680800932_sneg-top-p-kukushka-kartinka-dlya-detei-instagram-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509120"/>
            <a:ext cx="3096344" cy="1857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Үхибүүд, э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нэ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 </a:t>
            </a:r>
            <a:r>
              <a:rPr lang="ru-RU" sz="5400" dirty="0" smtClean="0">
                <a:solidFill>
                  <a:srgbClr val="C00000"/>
                </a:solidFill>
                <a:latin typeface="Bahnschrift SemiLight" pitchFamily="34" charset="0"/>
              </a:rPr>
              <a:t>ном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г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ү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?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Bahnschrift SemiLight" pitchFamily="34" charset="0"/>
            </a:endParaRPr>
          </a:p>
        </p:txBody>
      </p:sp>
      <p:pic>
        <p:nvPicPr>
          <p:cNvPr id="11268" name="Picture 4" descr="https://sun9-81.userapi.com/impf/c855320/v855320195/d60a1/0sA_lekZ59Q.jpg?size=542x542&amp;quality=96&amp;sign=e94bae65a5a2abb3e0bd2edd63b2c3f1&amp;c_uniq_tag=P-nAlCC899ySmpZIJtpBrAMVvMnNh6Uszrp-ok3HxA0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060848"/>
            <a:ext cx="3096344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Үхибүүд, э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нэ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 </a:t>
            </a: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</a:rPr>
              <a:t>баабгай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г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ү?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Bahnschrift SemiLight" pitchFamily="34" charset="0"/>
            </a:endParaRPr>
          </a:p>
        </p:txBody>
      </p:sp>
      <p:pic>
        <p:nvPicPr>
          <p:cNvPr id="6" name="Рисунок 5" descr="https://pictures.pibig.info/uploads/posts/2023-07/1690800964_pictures-pibig-info-p-volk-risunok-dlya-detei-krasivo-2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916832"/>
            <a:ext cx="403341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Үхибүүд, э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нэ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 </a:t>
            </a: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</a:rPr>
              <a:t>гар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г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ү?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Bahnschrift SemiLight" pitchFamily="34" charset="0"/>
            </a:endParaRPr>
          </a:p>
        </p:txBody>
      </p:sp>
      <p:pic>
        <p:nvPicPr>
          <p:cNvPr id="15362" name="Picture 2" descr="https://gas-kvas.com/uploads/posts/2023-02/1676361843_gas-kvas-com-p-dlinnie-ruki-na-detskom-risunke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204864"/>
            <a:ext cx="4374434" cy="33341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Үхибүүд, э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нэ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 </a:t>
            </a:r>
            <a:r>
              <a:rPr lang="ru-RU" sz="5400" dirty="0" err="1" smtClean="0">
                <a:solidFill>
                  <a:srgbClr val="C00000"/>
                </a:solidFill>
                <a:latin typeface="Bahnschrift SemiLight" pitchFamily="34" charset="0"/>
              </a:rPr>
              <a:t>гэр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</a:rPr>
              <a:t>г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ү?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Bahnschrift SemiLight" pitchFamily="34" charset="0"/>
            </a:endParaRPr>
          </a:p>
        </p:txBody>
      </p:sp>
      <p:pic>
        <p:nvPicPr>
          <p:cNvPr id="16386" name="Picture 2" descr="https://gas-kvas.com/uploads/posts/2023-03/1678143512_gas-kvas-com-p-krasivii-domik-detskii-risunok-3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348880"/>
            <a:ext cx="3425949" cy="342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Минии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гэр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бүлэ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Bahnschrift SemiLight" pitchFamily="34" charset="0"/>
            </a:endParaRPr>
          </a:p>
        </p:txBody>
      </p:sp>
      <p:pic>
        <p:nvPicPr>
          <p:cNvPr id="5" name="Рисунок 4" descr="https://pictures.pibig.info/uploads/posts/2023-04/1681239949_pictures-pibig-info-p-narodnii-buryatskii-kostyum-risunok-krasiv-2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060848"/>
            <a:ext cx="410445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1-03/1614860932_31-p-fon-s-buryatskim-ornamentom-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5616624"/>
          </a:xfrm>
        </p:spPr>
        <p:txBody>
          <a:bodyPr>
            <a:normAutofit fontScale="90000"/>
          </a:bodyPr>
          <a:lstStyle/>
          <a:p>
            <a:pPr algn="l"/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5400" dirty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Минии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хүгшэн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аба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………..</a:t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Минии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хүгшэн эжы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………..</a:t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Минии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аба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…………..</a:t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Минии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эжы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…………..</a:t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Минии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ахай…………..</a:t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Минии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эгэшэ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…………..</a:t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Минии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дүү хүбүүн……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Минии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дүү басаган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>……</a:t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  <a:t/>
            </a:r>
            <a:b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Bahnschrift SemiLight" pitchFamily="34" charset="0"/>
                <a:cs typeface="Times New Roman"/>
              </a:rPr>
            </a:br>
            <a:endParaRPr lang="ru-RU" sz="5400" dirty="0">
              <a:solidFill>
                <a:schemeClr val="tx2">
                  <a:lumMod val="50000"/>
                </a:schemeClr>
              </a:solidFill>
              <a:latin typeface="Bahnschrift SemiLight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134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Үхибүүд, энэ ном гү?</vt:lpstr>
      <vt:lpstr>Үхибүүд, энэ баабгай гү?</vt:lpstr>
      <vt:lpstr>Үхибүүд, энэ гар гү?</vt:lpstr>
      <vt:lpstr>Үхибүүд, энэ гэр гү?</vt:lpstr>
      <vt:lpstr>Минии гэр бүлэ</vt:lpstr>
      <vt:lpstr>   Минии хүгшэн аба ……….. Минии хүгшэн эжы……….. Минии аба ………….. Минии эжы………….. Минии ахай………….. Минии эгэшэ………….. Минии дүү хүбүүн…… Минии дүү басаган……   </vt:lpstr>
      <vt:lpstr>   Дабтая!    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Үхибүүд, энэ ном гү?</dc:title>
  <dc:creator>User</dc:creator>
  <cp:lastModifiedBy>User</cp:lastModifiedBy>
  <cp:revision>12</cp:revision>
  <dcterms:created xsi:type="dcterms:W3CDTF">2023-10-08T08:49:31Z</dcterms:created>
  <dcterms:modified xsi:type="dcterms:W3CDTF">2024-02-03T13:06:57Z</dcterms:modified>
</cp:coreProperties>
</file>