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64" r:id="rId5"/>
    <p:sldId id="265" r:id="rId6"/>
    <p:sldId id="266" r:id="rId7"/>
    <p:sldId id="256" r:id="rId8"/>
    <p:sldId id="257" r:id="rId9"/>
    <p:sldId id="267" r:id="rId10"/>
    <p:sldId id="261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692696"/>
            <a:ext cx="7416824" cy="32403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Буряад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хэлэнэй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хэшээл</a:t>
            </a:r>
            <a:endParaRPr lang="ru-RU" sz="4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(4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анги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)</a:t>
            </a:r>
            <a:endParaRPr lang="ru-RU" sz="4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4509120"/>
            <a:ext cx="6048672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Багша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: </a:t>
            </a:r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Дамбаева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 Д. Ц.</a:t>
            </a:r>
            <a:endParaRPr lang="ru-RU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5616624"/>
          </a:xfrm>
        </p:spPr>
        <p:txBody>
          <a:bodyPr>
            <a:normAutofit fontScale="90000"/>
          </a:bodyPr>
          <a:lstStyle/>
          <a:p>
            <a:pPr algn="l"/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Би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………..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гэжэ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нэрэ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тэйб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.</a:t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Би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ехэ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бүлэ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тэйб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.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Би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аба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тайб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.</a:t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Минии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аба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……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гэжэ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нэрэтэй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.</a:t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Би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эжы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тэйб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.</a:t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Минии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эжы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…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гэжэ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нэрэтэй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.</a:t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endParaRPr lang="ru-RU" sz="5400" dirty="0">
              <a:solidFill>
                <a:schemeClr val="tx2">
                  <a:lumMod val="50000"/>
                </a:schemeClr>
              </a:solidFill>
              <a:latin typeface="Bahnschrift Semi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s://sun9-28.userapi.com/impf/MBBs51oG8jtS6VFgkwPLX_vvb7HPG_Fc6afcIA/qhI8SminQ1o.jpg?size=1280x853&amp;quality=96&amp;sign=3b8bcbb84549437f24b1b7f14b250ab7&amp;c_uniq_tag=J21iJM5eL0eEL4Jii7m_7RuLEiAE6n53pVFbwh1L-EQ&amp;type=album"/>
          <p:cNvPicPr/>
          <p:nvPr/>
        </p:nvPicPr>
        <p:blipFill>
          <a:blip r:embed="rId3" cstate="print"/>
          <a:srcRect l="6093" t="42548" r="75307" b="38942"/>
          <a:stretch>
            <a:fillRect/>
          </a:stretch>
        </p:blipFill>
        <p:spPr bwMode="auto">
          <a:xfrm>
            <a:off x="1907704" y="1556792"/>
            <a:ext cx="1512168" cy="1093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4355976" y="1772816"/>
            <a:ext cx="302433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ойлгооб</a:t>
            </a:r>
            <a:endParaRPr lang="ru-RU" sz="3600" dirty="0">
              <a:latin typeface="Bookman Old Style" pitchFamily="18" charset="0"/>
            </a:endParaRPr>
          </a:p>
        </p:txBody>
      </p:sp>
      <p:pic>
        <p:nvPicPr>
          <p:cNvPr id="8" name="Рисунок 7" descr="https://sun9-28.userapi.com/impf/MBBs51oG8jtS6VFgkwPLX_vvb7HPG_Fc6afcIA/qhI8SminQ1o.jpg?size=1280x853&amp;quality=96&amp;sign=3b8bcbb84549437f24b1b7f14b250ab7&amp;c_uniq_tag=J21iJM5eL0eEL4Jii7m_7RuLEiAE6n53pVFbwh1L-EQ&amp;type=album"/>
          <p:cNvPicPr/>
          <p:nvPr/>
        </p:nvPicPr>
        <p:blipFill>
          <a:blip r:embed="rId3" cstate="print"/>
          <a:srcRect l="44736" t="35096" r="41474" b="38221"/>
          <a:stretch>
            <a:fillRect/>
          </a:stretch>
        </p:blipFill>
        <p:spPr bwMode="auto">
          <a:xfrm>
            <a:off x="2123728" y="2924944"/>
            <a:ext cx="1080120" cy="134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4283968" y="3212976"/>
            <a:ext cx="309634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ядарнаб</a:t>
            </a:r>
            <a:endParaRPr lang="ru-RU" sz="3600" dirty="0">
              <a:latin typeface="Bookman Old Style" pitchFamily="18" charset="0"/>
            </a:endParaRPr>
          </a:p>
        </p:txBody>
      </p:sp>
      <p:pic>
        <p:nvPicPr>
          <p:cNvPr id="10" name="Рисунок 9" descr="https://sun9-28.userapi.com/impf/MBBs51oG8jtS6VFgkwPLX_vvb7HPG_Fc6afcIA/qhI8SminQ1o.jpg?size=1280x853&amp;quality=96&amp;sign=3b8bcbb84549437f24b1b7f14b250ab7&amp;c_uniq_tag=J21iJM5eL0eEL4Jii7m_7RuLEiAE6n53pVFbwh1L-EQ&amp;type=album"/>
          <p:cNvPicPr/>
          <p:nvPr/>
        </p:nvPicPr>
        <p:blipFill>
          <a:blip r:embed="rId3" cstate="print"/>
          <a:srcRect l="59488" t="35096" r="24156" b="37740"/>
          <a:stretch>
            <a:fillRect/>
          </a:stretch>
        </p:blipFill>
        <p:spPr bwMode="auto">
          <a:xfrm>
            <a:off x="2123728" y="4293096"/>
            <a:ext cx="12241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355976" y="4725144"/>
            <a:ext cx="31683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ойлгоог</a:t>
            </a:r>
            <a:r>
              <a:rPr lang="ru-RU" sz="3600" dirty="0" err="1" smtClean="0">
                <a:latin typeface="Bookman Old Style" pitchFamily="18" charset="0"/>
                <a:cs typeface="Times New Roman"/>
              </a:rPr>
              <a:t>үйб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91680" y="548680"/>
            <a:ext cx="5616624" cy="6480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Times New Roman"/>
                <a:cs typeface="Times New Roman"/>
              </a:rPr>
              <a:t>Өөрэеэ сэгнэ</a:t>
            </a:r>
            <a:r>
              <a:rPr lang="ru-RU" sz="3600" dirty="0" smtClean="0">
                <a:latin typeface="Times New Roman"/>
                <a:cs typeface="Times New Roman"/>
              </a:rPr>
              <a:t>!</a:t>
            </a:r>
            <a:endParaRPr lang="ru-RU" sz="3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1700808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хара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–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һара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2924944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хура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- 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  <a:cs typeface="Times New Roman"/>
              </a:rPr>
              <a:t>һура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4149080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хоро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- </a:t>
            </a:r>
            <a:r>
              <a:rPr lang="ru-RU" sz="6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һоро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548680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560" y="1268760"/>
            <a:ext cx="8136904" cy="273630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  <a:t>Жэрхэ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  <a:t>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  <a:t>жэрхээ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  <a:t>,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  <a:t>юунһээ жэрхээб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  <a:t>,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  <a:t>жэжэ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  <a:t>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  <a:t>юумэнһээ,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  <a:t/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</a:b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  <a:t>юрын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  <a:t> </a:t>
            </a:r>
            <a:r>
              <a:rPr lang="ru-RU" sz="4800" dirty="0" err="1" smtClean="0">
                <a:solidFill>
                  <a:schemeClr val="accent1">
                    <a:lumMod val="50000"/>
                  </a:schemeClr>
                </a:solidFill>
                <a:latin typeface="Bahnschrift SemiBold" pitchFamily="34" charset="0"/>
              </a:rPr>
              <a:t>юрьеэнһээ.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Bahnschrift SemiBold" pitchFamily="34" charset="0"/>
            </a:endParaRPr>
          </a:p>
        </p:txBody>
      </p:sp>
      <p:pic>
        <p:nvPicPr>
          <p:cNvPr id="1026" name="Picture 2" descr="https://chopio.club/uploads/posts/2022-08/1660098509_10-beolin-club-p-ispugannii-malchik-risunok-krasivo-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221088"/>
            <a:ext cx="2431004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s://fsd.videouroki.net/html/2020/10/26/v_5f96618ec8d16/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76672"/>
            <a:ext cx="7776864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683568" y="980728"/>
            <a:ext cx="208823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ahnschrift SemiLight" pitchFamily="34" charset="0"/>
              </a:rPr>
              <a:t>а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аа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ай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 у,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уу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уй</a:t>
            </a:r>
            <a:endParaRPr lang="ru-RU" sz="3200" b="1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2564904"/>
            <a:ext cx="208823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э,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ээ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эй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ү, үү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ү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й</a:t>
            </a:r>
            <a:endParaRPr lang="ru-RU" sz="3200" b="1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4437112"/>
            <a:ext cx="208823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о,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оо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ой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 </a:t>
            </a:r>
            <a:endParaRPr lang="ru-RU" sz="3200" b="1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8" name="Крест 7"/>
          <p:cNvSpPr/>
          <p:nvPr/>
        </p:nvSpPr>
        <p:spPr>
          <a:xfrm>
            <a:off x="3059832" y="2852936"/>
            <a:ext cx="648072" cy="576064"/>
          </a:xfrm>
          <a:prstGeom prst="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рест 8"/>
          <p:cNvSpPr/>
          <p:nvPr/>
        </p:nvSpPr>
        <p:spPr>
          <a:xfrm>
            <a:off x="3059832" y="1196752"/>
            <a:ext cx="648072" cy="576064"/>
          </a:xfrm>
          <a:prstGeom prst="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рест 10"/>
          <p:cNvSpPr/>
          <p:nvPr/>
        </p:nvSpPr>
        <p:spPr>
          <a:xfrm>
            <a:off x="3059832" y="4581128"/>
            <a:ext cx="648072" cy="576064"/>
          </a:xfrm>
          <a:prstGeom prst="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23928" y="980728"/>
            <a:ext cx="16561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Bahnschrift SemiLight" pitchFamily="34" charset="0"/>
              </a:rPr>
              <a:t>тай</a:t>
            </a:r>
            <a:endParaRPr lang="ru-RU" sz="4800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95936" y="2564904"/>
            <a:ext cx="16561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Bahnschrift SemiLight" pitchFamily="34" charset="0"/>
              </a:rPr>
              <a:t>тэй</a:t>
            </a:r>
            <a:endParaRPr lang="ru-RU" sz="4800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67944" y="4437112"/>
            <a:ext cx="16561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Bahnschrift SemiLight" pitchFamily="34" charset="0"/>
              </a:rPr>
              <a:t>той</a:t>
            </a:r>
            <a:endParaRPr lang="ru-RU" sz="4800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56176" y="980728"/>
            <a:ext cx="2088232" cy="9361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абатай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28184" y="2564904"/>
            <a:ext cx="2088232" cy="9361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гэртэй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228184" y="4437112"/>
            <a:ext cx="2160240" cy="9361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номтой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683568" y="980728"/>
            <a:ext cx="208823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ahnschrift SemiLight" pitchFamily="34" charset="0"/>
              </a:rPr>
              <a:t>а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аа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ай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 у,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уу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уй</a:t>
            </a:r>
            <a:endParaRPr lang="ru-RU" sz="3200" b="1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2564904"/>
            <a:ext cx="208823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э,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ээ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эй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ү, үү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ү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й</a:t>
            </a:r>
            <a:endParaRPr lang="ru-RU" sz="3200" b="1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4437112"/>
            <a:ext cx="208823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о,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оо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ой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 </a:t>
            </a:r>
            <a:endParaRPr lang="ru-RU" sz="3200" b="1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8" name="Крест 7"/>
          <p:cNvSpPr/>
          <p:nvPr/>
        </p:nvSpPr>
        <p:spPr>
          <a:xfrm>
            <a:off x="3635896" y="2924944"/>
            <a:ext cx="648072" cy="576064"/>
          </a:xfrm>
          <a:prstGeom prst="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27984" y="2636912"/>
            <a:ext cx="16561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Bahnschrift SemiLight" pitchFamily="34" charset="0"/>
              </a:rPr>
              <a:t>г</a:t>
            </a:r>
            <a:r>
              <a:rPr lang="ru-RU" sz="48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ү</a:t>
            </a:r>
            <a:r>
              <a:rPr lang="ru-RU" sz="4800" dirty="0" err="1" smtClean="0">
                <a:solidFill>
                  <a:srgbClr val="C00000"/>
                </a:solidFill>
                <a:latin typeface="Bahnschrift SemiLight" pitchFamily="34" charset="0"/>
              </a:rPr>
              <a:t>й</a:t>
            </a:r>
            <a:endParaRPr lang="ru-RU" sz="4800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56176" y="1340768"/>
            <a:ext cx="2520280" cy="41764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а</a:t>
            </a:r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баг</a:t>
            </a:r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  <a:cs typeface="Times New Roman"/>
              </a:rPr>
              <a:t>ү</a:t>
            </a:r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й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</a:endParaRPr>
          </a:p>
          <a:p>
            <a:pPr algn="ctr"/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номг</a:t>
            </a:r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  <a:cs typeface="Times New Roman"/>
              </a:rPr>
              <a:t>үй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  <a:cs typeface="Times New Roman"/>
            </a:endParaRPr>
          </a:p>
          <a:p>
            <a:pPr algn="ctr"/>
            <a:r>
              <a:rPr lang="ru-RU" sz="3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  <a:cs typeface="Times New Roman"/>
              </a:rPr>
              <a:t>ш</a:t>
            </a:r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  <a:cs typeface="Times New Roman"/>
              </a:rPr>
              <a:t>угамгүй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  <a:cs typeface="Times New Roman"/>
            </a:endParaRPr>
          </a:p>
          <a:p>
            <a:pPr algn="ctr"/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  <a:cs typeface="Times New Roman"/>
              </a:rPr>
              <a:t>гэргүй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  <a:cs typeface="Times New Roman"/>
            </a:endParaRPr>
          </a:p>
          <a:p>
            <a:pPr algn="ctr"/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3059832" y="1484784"/>
            <a:ext cx="79208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915816" y="314096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2987824" y="3717032"/>
            <a:ext cx="1008112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836712"/>
            <a:ext cx="2160240" cy="648072"/>
          </a:xfrm>
        </p:spPr>
        <p:txBody>
          <a:bodyPr>
            <a:normAutofit fontScale="90000"/>
          </a:bodyPr>
          <a:lstStyle/>
          <a:p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Арюна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ahnschrift SemiLight" pitchFamily="34" charset="0"/>
            </a:endParaRPr>
          </a:p>
        </p:txBody>
      </p:sp>
      <p:pic>
        <p:nvPicPr>
          <p:cNvPr id="11268" name="Picture 4" descr="https://sun9-81.userapi.com/impf/c855320/v855320195/d60a1/0sA_lekZ59Q.jpg?size=542x542&amp;quality=96&amp;sign=e94bae65a5a2abb3e0bd2edd63b2c3f1&amp;c_uniq_tag=P-nAlCC899ySmpZIJtpBrAMVvMnNh6Uszrp-ok3HxA0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1440160" cy="1440160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4932040" y="836712"/>
            <a:ext cx="3096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ahnschrift SemiLight" pitchFamily="34" charset="0"/>
                <a:ea typeface="+mj-ea"/>
                <a:cs typeface="Times New Roman"/>
              </a:rPr>
              <a:t>Бадма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Bahnschrift SemiLight" pitchFamily="34" charset="0"/>
              <a:ea typeface="+mj-ea"/>
              <a:cs typeface="+mj-cs"/>
            </a:endParaRPr>
          </a:p>
        </p:txBody>
      </p:sp>
      <p:pic>
        <p:nvPicPr>
          <p:cNvPr id="10244" name="Picture 4" descr="https://buryadxelen.com/backend/web/assets/e4d78a69/pictures/42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548680"/>
            <a:ext cx="1282823" cy="2016224"/>
          </a:xfrm>
          <a:prstGeom prst="rect">
            <a:avLst/>
          </a:prstGeom>
          <a:noFill/>
        </p:spPr>
      </p:pic>
      <p:sp>
        <p:nvSpPr>
          <p:cNvPr id="8" name="Заголовок 3"/>
          <p:cNvSpPr txBox="1">
            <a:spLocks/>
          </p:cNvSpPr>
          <p:nvPr/>
        </p:nvSpPr>
        <p:spPr>
          <a:xfrm>
            <a:off x="2051720" y="2708920"/>
            <a:ext cx="273630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ea typeface="+mj-ea"/>
                <a:cs typeface="Times New Roman"/>
              </a:rPr>
              <a:t>дэбтэр</a:t>
            </a:r>
            <a:r>
              <a:rPr lang="ru-RU" sz="4000" dirty="0" err="1" smtClean="0">
                <a:solidFill>
                  <a:srgbClr val="FF0000"/>
                </a:solidFill>
                <a:latin typeface="Bahnschrift SemiLight" pitchFamily="34" charset="0"/>
                <a:ea typeface="+mj-ea"/>
                <a:cs typeface="Times New Roman"/>
              </a:rPr>
              <a:t>тэй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ahnschrift SemiLight" pitchFamily="34" charset="0"/>
              <a:ea typeface="+mj-ea"/>
              <a:cs typeface="+mj-cs"/>
            </a:endParaRPr>
          </a:p>
        </p:txBody>
      </p:sp>
      <p:pic>
        <p:nvPicPr>
          <p:cNvPr id="10246" name="Picture 6" descr="http://gas-kvas.com/uploads/posts/2023-01/1673509821_gas-kvas-com-p-detskii-risunok-kniga-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717032"/>
            <a:ext cx="1433787" cy="1080120"/>
          </a:xfrm>
          <a:prstGeom prst="rect">
            <a:avLst/>
          </a:prstGeom>
          <a:noFill/>
        </p:spPr>
      </p:pic>
      <p:sp>
        <p:nvSpPr>
          <p:cNvPr id="10" name="Заголовок 3"/>
          <p:cNvSpPr txBox="1">
            <a:spLocks/>
          </p:cNvSpPr>
          <p:nvPr/>
        </p:nvSpPr>
        <p:spPr>
          <a:xfrm>
            <a:off x="2123728" y="3933056"/>
            <a:ext cx="273630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ea typeface="+mj-ea"/>
                <a:cs typeface="Times New Roman"/>
              </a:rPr>
              <a:t>ном</a:t>
            </a:r>
            <a:r>
              <a:rPr lang="ru-RU" sz="4000" dirty="0" err="1" smtClean="0">
                <a:solidFill>
                  <a:srgbClr val="FF0000"/>
                </a:solidFill>
                <a:latin typeface="Bahnschrift SemiLight" pitchFamily="34" charset="0"/>
                <a:ea typeface="+mj-ea"/>
                <a:cs typeface="Times New Roman"/>
              </a:rPr>
              <a:t>той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ahnschrift SemiLight" pitchFamily="34" charset="0"/>
              <a:ea typeface="+mj-ea"/>
              <a:cs typeface="+mj-cs"/>
            </a:endParaRPr>
          </a:p>
        </p:txBody>
      </p:sp>
      <p:pic>
        <p:nvPicPr>
          <p:cNvPr id="13" name="Рисунок 12" descr="https://gas-kvas.com/uploads/posts/2023-02/1676508376_gas-kvas-com-p-lastik-detskii-risunok-6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5301208"/>
            <a:ext cx="576063" cy="448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3"/>
          <p:cNvSpPr txBox="1">
            <a:spLocks/>
          </p:cNvSpPr>
          <p:nvPr/>
        </p:nvSpPr>
        <p:spPr>
          <a:xfrm>
            <a:off x="1979712" y="5157192"/>
            <a:ext cx="302433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ea typeface="+mj-ea"/>
                <a:cs typeface="Times New Roman"/>
              </a:rPr>
              <a:t>баллуур</a:t>
            </a:r>
            <a:r>
              <a:rPr lang="ru-RU" sz="4000" dirty="0" err="1" smtClean="0">
                <a:solidFill>
                  <a:srgbClr val="FF0000"/>
                </a:solidFill>
                <a:latin typeface="Bahnschrift SemiLight" pitchFamily="34" charset="0"/>
                <a:ea typeface="+mj-ea"/>
                <a:cs typeface="Times New Roman"/>
              </a:rPr>
              <a:t>тай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ahnschrift SemiLight" pitchFamily="34" charset="0"/>
              <a:ea typeface="+mj-ea"/>
              <a:cs typeface="+mj-cs"/>
            </a:endParaRPr>
          </a:p>
        </p:txBody>
      </p:sp>
      <p:pic>
        <p:nvPicPr>
          <p:cNvPr id="15" name="Рисунок 14" descr="https://gas-kvas.com/uploads/posts/2023-02/1676440780_gas-kvas-com-p-buryatskie-risunki-detskie-1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96336" y="548680"/>
            <a:ext cx="115212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3"/>
          <p:cNvSpPr txBox="1">
            <a:spLocks/>
          </p:cNvSpPr>
          <p:nvPr/>
        </p:nvSpPr>
        <p:spPr>
          <a:xfrm>
            <a:off x="5652120" y="2780928"/>
            <a:ext cx="273630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ea typeface="+mj-ea"/>
                <a:cs typeface="Times New Roman"/>
              </a:rPr>
              <a:t>дэбтэр</a:t>
            </a:r>
            <a:r>
              <a:rPr lang="ru-RU" sz="4000" dirty="0" err="1" smtClean="0">
                <a:solidFill>
                  <a:srgbClr val="FF0000"/>
                </a:solidFill>
                <a:latin typeface="Bahnschrift SemiLight" pitchFamily="34" charset="0"/>
                <a:ea typeface="+mj-ea"/>
                <a:cs typeface="Times New Roman"/>
              </a:rPr>
              <a:t>гүй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ahnschrift SemiLight" pitchFamily="34" charset="0"/>
              <a:ea typeface="+mj-ea"/>
              <a:cs typeface="+mj-cs"/>
            </a:endParaRPr>
          </a:p>
        </p:txBody>
      </p:sp>
      <p:sp>
        <p:nvSpPr>
          <p:cNvPr id="17" name="Заголовок 3"/>
          <p:cNvSpPr txBox="1">
            <a:spLocks/>
          </p:cNvSpPr>
          <p:nvPr/>
        </p:nvSpPr>
        <p:spPr>
          <a:xfrm>
            <a:off x="5508104" y="3861048"/>
            <a:ext cx="273630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ea typeface="+mj-ea"/>
                <a:cs typeface="Times New Roman"/>
              </a:rPr>
              <a:t>ном</a:t>
            </a:r>
            <a:r>
              <a:rPr lang="ru-RU" sz="4000" dirty="0" err="1" smtClean="0">
                <a:solidFill>
                  <a:srgbClr val="FF0000"/>
                </a:solidFill>
                <a:latin typeface="Bahnschrift SemiLight" pitchFamily="34" charset="0"/>
                <a:ea typeface="+mj-ea"/>
                <a:cs typeface="Times New Roman"/>
              </a:rPr>
              <a:t>гүй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ahnschrift SemiLight" pitchFamily="34" charset="0"/>
              <a:ea typeface="+mj-ea"/>
              <a:cs typeface="+mj-cs"/>
            </a:endParaRPr>
          </a:p>
        </p:txBody>
      </p:sp>
      <p:sp>
        <p:nvSpPr>
          <p:cNvPr id="18" name="Заголовок 3"/>
          <p:cNvSpPr txBox="1">
            <a:spLocks/>
          </p:cNvSpPr>
          <p:nvPr/>
        </p:nvSpPr>
        <p:spPr>
          <a:xfrm>
            <a:off x="5724128" y="5157192"/>
            <a:ext cx="302433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ea typeface="+mj-ea"/>
                <a:cs typeface="Times New Roman"/>
              </a:rPr>
              <a:t>баллуур</a:t>
            </a:r>
            <a:r>
              <a:rPr lang="ru-RU" sz="4000" dirty="0" err="1" smtClean="0">
                <a:solidFill>
                  <a:srgbClr val="FF0000"/>
                </a:solidFill>
                <a:latin typeface="Bahnschrift SemiLight" pitchFamily="34" charset="0"/>
                <a:ea typeface="+mj-ea"/>
                <a:cs typeface="Times New Roman"/>
              </a:rPr>
              <a:t>гүй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ahnschrift SemiLigh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4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836712"/>
            <a:ext cx="5760640" cy="3600400"/>
          </a:xfrm>
        </p:spPr>
        <p:txBody>
          <a:bodyPr>
            <a:normAutofit/>
          </a:bodyPr>
          <a:lstStyle/>
          <a:p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Би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эжы</a:t>
            </a:r>
            <a:r>
              <a:rPr lang="ru-RU" sz="5400" dirty="0" err="1" smtClean="0">
                <a:solidFill>
                  <a:srgbClr val="FF0000"/>
                </a:solidFill>
                <a:latin typeface="Bahnschrift SemiLight" pitchFamily="34" charset="0"/>
                <a:cs typeface="Times New Roman"/>
              </a:rPr>
              <a:t>тэй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</a:rPr>
              <a:t>б</a:t>
            </a:r>
            <a: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  <a:t>.</a:t>
            </a:r>
            <a:b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Би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аба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</a:rPr>
              <a:t>тайб</a:t>
            </a:r>
            <a: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  <a:t>.</a:t>
            </a:r>
            <a:b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Би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ахай</a:t>
            </a:r>
            <a:r>
              <a:rPr lang="ru-RU" sz="5400" dirty="0" err="1" smtClean="0">
                <a:solidFill>
                  <a:srgbClr val="FF0000"/>
                </a:solidFill>
                <a:latin typeface="Bahnschrift SemiLight" pitchFamily="34" charset="0"/>
                <a:cs typeface="Times New Roman"/>
              </a:rPr>
              <a:t>тай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</a:rPr>
              <a:t>б</a:t>
            </a:r>
            <a: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  <a:t>.</a:t>
            </a:r>
            <a:b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Би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миисгэй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</a:rPr>
              <a:t>тэйб</a:t>
            </a:r>
            <a: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  <a:t>.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ahnschrift SemiLight" pitchFamily="34" charset="0"/>
            </a:endParaRPr>
          </a:p>
        </p:txBody>
      </p:sp>
      <p:pic>
        <p:nvPicPr>
          <p:cNvPr id="5" name="Picture 4" descr="https://buryadxelen.com/backend/web/assets/e4d78a69/pictures/4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124744"/>
            <a:ext cx="2107495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836712"/>
            <a:ext cx="5760640" cy="3600400"/>
          </a:xfrm>
        </p:spPr>
        <p:txBody>
          <a:bodyPr>
            <a:normAutofit/>
          </a:bodyPr>
          <a:lstStyle/>
          <a:p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Би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миисгэй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гү</a:t>
            </a:r>
            <a:r>
              <a:rPr lang="ru-RU" sz="5400" dirty="0" err="1" smtClean="0">
                <a:solidFill>
                  <a:srgbClr val="FF0000"/>
                </a:solidFill>
                <a:latin typeface="Bahnschrift SemiLight" pitchFamily="34" charset="0"/>
                <a:cs typeface="Times New Roman"/>
              </a:rPr>
              <a:t>й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</a:rPr>
              <a:t>б.</a:t>
            </a:r>
            <a: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Би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ном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гү</a:t>
            </a:r>
            <a:r>
              <a:rPr lang="ru-RU" sz="5400" dirty="0" err="1" smtClean="0">
                <a:solidFill>
                  <a:srgbClr val="FF0000"/>
                </a:solidFill>
                <a:latin typeface="Bahnschrift SemiLight" pitchFamily="34" charset="0"/>
                <a:cs typeface="Times New Roman"/>
              </a:rPr>
              <a:t>й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</a:rPr>
              <a:t>б.</a:t>
            </a:r>
            <a: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Би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эгэшэ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гү</a:t>
            </a:r>
            <a:r>
              <a:rPr lang="ru-RU" sz="5400" dirty="0" err="1" smtClean="0">
                <a:solidFill>
                  <a:srgbClr val="FF0000"/>
                </a:solidFill>
                <a:latin typeface="Bahnschrift SemiLight" pitchFamily="34" charset="0"/>
                <a:cs typeface="Times New Roman"/>
              </a:rPr>
              <a:t>й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</a:rPr>
              <a:t>б.</a:t>
            </a:r>
            <a: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Би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ахай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гү</a:t>
            </a:r>
            <a:r>
              <a:rPr lang="ru-RU" sz="5400" dirty="0" err="1" smtClean="0">
                <a:solidFill>
                  <a:srgbClr val="FF0000"/>
                </a:solidFill>
                <a:latin typeface="Bahnschrift SemiLight" pitchFamily="34" charset="0"/>
                <a:cs typeface="Times New Roman"/>
              </a:rPr>
              <a:t>й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</a:rPr>
              <a:t>б.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ahnschrift SemiLight" pitchFamily="34" charset="0"/>
            </a:endParaRPr>
          </a:p>
        </p:txBody>
      </p:sp>
      <p:pic>
        <p:nvPicPr>
          <p:cNvPr id="6" name="Рисунок 5" descr="https://gas-kvas.com/uploads/posts/2023-02/1676440780_gas-kvas-com-p-buryatskie-risunki-detskie-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052736"/>
            <a:ext cx="180020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117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Арюна</vt:lpstr>
      <vt:lpstr>Би эжытэйб. Би абатайб. Би ахайтайб. Би миисгэйтэйб.</vt:lpstr>
      <vt:lpstr>Би миисгэйгүйб. Би номгүйб. Би эгэшэгүйб. Би ахайгүйб.</vt:lpstr>
      <vt:lpstr>   Би ……….. гэжэ нэрэтэйб. Би ехэ бүлэтэйб. Би абатайб. Минии аба ……гэжэ нэрэтэй. Би эжытэйб. Минии эжы … гэжэ нэрэтэй.  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Үхибүүд, энэ ном гү?</dc:title>
  <dc:creator>User</dc:creator>
  <cp:lastModifiedBy>User</cp:lastModifiedBy>
  <cp:revision>16</cp:revision>
  <dcterms:created xsi:type="dcterms:W3CDTF">2023-10-08T08:49:31Z</dcterms:created>
  <dcterms:modified xsi:type="dcterms:W3CDTF">2024-02-03T13:06:55Z</dcterms:modified>
</cp:coreProperties>
</file>