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60" autoAdjust="0"/>
    <p:restoredTop sz="94660"/>
  </p:normalViewPr>
  <p:slideViewPr>
    <p:cSldViewPr>
      <p:cViewPr varScale="1">
        <p:scale>
          <a:sx n="86" d="100"/>
          <a:sy n="86" d="100"/>
        </p:scale>
        <p:origin x="150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Ctr="0" compatLnSpc="0"/>
          <a:lstStyle/>
          <a:p>
            <a:pPr hangingPunct="0">
              <a:defRPr sz="1400"/>
            </a:pPr>
            <a:endParaRPr lang="ru-RU" sz="1200"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3881795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Ctr="0" compatLnSpc="0"/>
          <a:lstStyle/>
          <a:p>
            <a:pPr algn="r" hangingPunct="0">
              <a:defRPr sz="1400"/>
            </a:pPr>
            <a:endParaRPr lang="ru-RU" sz="1200"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="b" anchorCtr="0" compatLnSpc="0"/>
          <a:lstStyle/>
          <a:p>
            <a:pPr hangingPunct="0">
              <a:defRPr sz="1400"/>
            </a:pPr>
            <a:endParaRPr lang="ru-RU" sz="1200"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3881795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="b" anchorCtr="0" compatLnSpc="0"/>
          <a:lstStyle/>
          <a:p>
            <a:pPr algn="r" hangingPunct="0">
              <a:defRPr sz="1400"/>
            </a:pPr>
            <a:fld id="{611AA6D4-0115-4DA4-81E0-67664F6A350A}" type="slidenum">
              <a:t>‹#›</a:t>
            </a:fld>
            <a:endParaRPr lang="ru-RU" sz="1200">
              <a:latin typeface="Arial" pitchFamily="18"/>
              <a:ea typeface="Microsoft YaHei" pitchFamily="2"/>
              <a:cs typeface="Ari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063623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C0FBADA-58D9-4B63-9A94-622FE442854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262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Ari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3105C942-4F37-42E3-933A-E74548E79D00}" type="slidenum">
              <a:t>14</a:t>
            </a:fld>
            <a:endParaRPr lang="ru-RU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6ABDA732-E7C1-4C80-B144-A195C7C239FB}" type="slidenum">
              <a:t>4</a:t>
            </a:fld>
            <a:endParaRPr lang="ru-RU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0EA3F18E-30AB-4EE9-881D-731D95AF8EE6}" type="datetime1">
              <a:rPr lang="ru-RU" smtClean="0"/>
              <a:pPr lvl="0"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6677B575-1A9F-4C97-92DF-F9770AA02CD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177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EA3F18E-30AB-4EE9-881D-731D95AF8EE6}" type="datetime1">
              <a:rPr lang="ru-RU" smtClean="0"/>
              <a:pPr lvl="0"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1C0E079-A7F0-487B-A92B-55F7BE7C3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72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EA3F18E-30AB-4EE9-881D-731D95AF8EE6}" type="datetime1">
              <a:rPr lang="ru-RU" smtClean="0"/>
              <a:pPr lvl="0"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3A37581-FA5A-46B9-80E6-9A5A96231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280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EA3F18E-30AB-4EE9-881D-731D95AF8EE6}" type="datetime1">
              <a:rPr lang="ru-RU" smtClean="0"/>
              <a:pPr lvl="0"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2DDFD0C-5110-485E-9278-7B6C515472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145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EA3F18E-30AB-4EE9-881D-731D95AF8EE6}" type="datetime1">
              <a:rPr lang="ru-RU" smtClean="0"/>
              <a:pPr lvl="0"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A049421-DB8C-424C-B47C-713B7128E66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080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EA3F18E-30AB-4EE9-881D-731D95AF8EE6}" type="datetime1">
              <a:rPr lang="ru-RU" smtClean="0"/>
              <a:pPr lvl="0"/>
              <a:t>05.02.2024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66B6C7-E212-42F1-91EC-2D10B798E6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691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EA3F18E-30AB-4EE9-881D-731D95AF8EE6}" type="datetime1">
              <a:rPr lang="ru-RU" smtClean="0"/>
              <a:pPr lvl="0"/>
              <a:t>05.02.2024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35DD0C7-F7E1-4060-99B2-2EDD811F24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403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EA3F18E-30AB-4EE9-881D-731D95AF8EE6}" type="datetime1">
              <a:rPr lang="ru-RU" smtClean="0"/>
              <a:pPr lvl="0"/>
              <a:t>05.02.2024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A18F0BA-41B7-4B4A-BF3F-4C3FD48AE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521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EA3F18E-30AB-4EE9-881D-731D95AF8EE6}" type="datetime1">
              <a:rPr lang="ru-RU" smtClean="0"/>
              <a:pPr lvl="0"/>
              <a:t>05.02.2024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128B40-EB03-49F9-BBE1-A60D277F8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18572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EA3F18E-30AB-4EE9-881D-731D95AF8EE6}" type="datetime1">
              <a:rPr lang="ru-RU" smtClean="0"/>
              <a:pPr lvl="0"/>
              <a:t>05.02.2024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5FB409D-E2ED-488A-9B1E-E869A3A0C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217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EA3F18E-30AB-4EE9-881D-731D95AF8EE6}" type="datetime1">
              <a:rPr lang="ru-RU" smtClean="0"/>
              <a:pPr lvl="0"/>
              <a:t>05.02.2024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B5E3FFE-12E8-4E0A-B2ED-7C6B317B6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907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fld id="{0EA3F18E-30AB-4EE9-881D-731D95AF8EE6}" type="datetime1">
              <a:rPr lang="ru-RU" smtClean="0"/>
              <a:pPr lvl="0"/>
              <a:t>05.02.2024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fld id="{31BD9DA6-13AA-4B3B-9BDA-6A1E6AB52C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384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g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2"/>
          <p:cNvSpPr/>
          <p:nvPr/>
        </p:nvSpPr>
        <p:spPr>
          <a:xfrm>
            <a:off x="251520" y="1412776"/>
            <a:ext cx="8424936" cy="324558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7500" b="1" i="0" u="none" strike="noStrike" kern="1200" spc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M Vinograd" panose="03000506020000020004" pitchFamily="66" charset="0"/>
              <a:ea typeface="Microsoft YaHei" pitchFamily="2"/>
              <a:cs typeface="Times New Roman" pitchFamily="18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7500" b="1" i="0" u="none" strike="noStrike" kern="1200" spc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M Vinograd" panose="03000506020000020004" pitchFamily="66" charset="0"/>
                <a:ea typeface="Microsoft YaHei" pitchFamily="2"/>
                <a:cs typeface="Times New Roman" pitchFamily="18"/>
              </a:rPr>
              <a:t>«Детям </a:t>
            </a:r>
            <a:r>
              <a:rPr lang="ru-RU" sz="7500" b="1" i="0" u="none" strike="noStrike" kern="1200" spc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M Vinograd" panose="03000506020000020004" pitchFamily="66" charset="0"/>
                <a:ea typeface="Microsoft YaHei" pitchFamily="2"/>
                <a:cs typeface="Times New Roman" pitchFamily="18"/>
              </a:rPr>
              <a:t>о </a:t>
            </a:r>
            <a:r>
              <a:rPr lang="ru-RU" sz="9600" b="1" i="0" u="none" strike="noStrike" kern="1200" spc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M Vinograd" panose="03000506020000020004" pitchFamily="66" charset="0"/>
                <a:ea typeface="Microsoft YaHei" pitchFamily="2"/>
                <a:cs typeface="Times New Roman" pitchFamily="18"/>
              </a:rPr>
              <a:t>ФРУКТАХ</a:t>
            </a:r>
            <a:r>
              <a:rPr lang="ru-RU" sz="7500" b="1" i="0" u="none" strike="noStrike" kern="1200" spc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M Vinograd" panose="03000506020000020004" pitchFamily="66" charset="0"/>
                <a:ea typeface="Microsoft YaHei" pitchFamily="2"/>
                <a:cs typeface="Times New Roman" pitchFamily="18"/>
              </a:rPr>
              <a:t>»</a:t>
            </a:r>
            <a:endParaRPr lang="ru-RU" sz="7500" b="1" i="0" u="none" strike="noStrike" kern="1200" spc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M Vinograd" panose="03000506020000020004" pitchFamily="66" charset="0"/>
              <a:ea typeface="Microsoft YaHei" pitchFamily="2"/>
              <a:cs typeface="Times New Roman" pitchFamily="1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5085184"/>
            <a:ext cx="48245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latin typeface="Foo" panose="04010000000000000000" pitchFamily="82" charset="-52"/>
              </a:rPr>
              <a:t>ПОДГОТОВИЛА </a:t>
            </a:r>
            <a:r>
              <a:rPr lang="ru-RU" sz="2500" dirty="0" err="1" smtClean="0">
                <a:latin typeface="Foo" panose="04010000000000000000" pitchFamily="82" charset="-52"/>
              </a:rPr>
              <a:t>Чинькова</a:t>
            </a:r>
            <a:r>
              <a:rPr lang="ru-RU" sz="2500" dirty="0" smtClean="0">
                <a:latin typeface="Foo" panose="04010000000000000000" pitchFamily="82" charset="-52"/>
              </a:rPr>
              <a:t> Ю.В.</a:t>
            </a:r>
            <a:endParaRPr lang="ru-RU" sz="2500" dirty="0">
              <a:latin typeface="Foo" panose="04010000000000000000" pitchFamily="82" charset="-5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223720" y="188640"/>
            <a:ext cx="4031999" cy="5771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411640" y="5661360"/>
            <a:ext cx="4024079" cy="1767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/>
          <p:nvPr/>
        </p:nvSpPr>
        <p:spPr>
          <a:xfrm>
            <a:off x="611640" y="230760"/>
            <a:ext cx="8208720" cy="577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2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ЧТО ЭТО?  НАЗОВИ ОДНИМ СЛОВОМ.</a:t>
            </a:r>
          </a:p>
        </p:txBody>
      </p:sp>
      <p:sp>
        <p:nvSpPr>
          <p:cNvPr id="3" name="TextBox 2"/>
          <p:cNvSpPr/>
          <p:nvPr/>
        </p:nvSpPr>
        <p:spPr>
          <a:xfrm>
            <a:off x="5796000" y="917999"/>
            <a:ext cx="184320" cy="368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372360" y="1196640"/>
            <a:ext cx="2509560" cy="205416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420000" y="1196640"/>
            <a:ext cx="2639880" cy="2049479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67640" y="1196640"/>
            <a:ext cx="2667960" cy="205164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67640" y="4005000"/>
            <a:ext cx="2808000" cy="208800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  <p:pic>
        <p:nvPicPr>
          <p:cNvPr id="8" name="Рисунок 8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3636000" y="4005000"/>
            <a:ext cx="2520000" cy="206676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  <a:miter/>
          </a:ln>
        </p:spPr>
      </p:pic>
      <p:pic>
        <p:nvPicPr>
          <p:cNvPr id="9" name="Рисунок 9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6444360" y="4005000"/>
            <a:ext cx="2376000" cy="214416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  <a:miter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004000" y="946800"/>
            <a:ext cx="3568320" cy="247860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  <a:miter/>
          </a:ln>
        </p:spPr>
      </p:pic>
      <p:pic>
        <p:nvPicPr>
          <p:cNvPr id="3" name="Picture 21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07400" y="3763440"/>
            <a:ext cx="3427920" cy="270612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  <a:miter/>
          </a:ln>
        </p:spPr>
      </p:pic>
      <p:pic>
        <p:nvPicPr>
          <p:cNvPr id="4" name="Picture 2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707400" y="1001160"/>
            <a:ext cx="3427920" cy="237024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  <p:sp>
        <p:nvSpPr>
          <p:cNvPr id="5" name="TextBox 5"/>
          <p:cNvSpPr/>
          <p:nvPr/>
        </p:nvSpPr>
        <p:spPr>
          <a:xfrm>
            <a:off x="1929599" y="25560"/>
            <a:ext cx="5184360" cy="7606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Что лишнее?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126759" y="3749400"/>
            <a:ext cx="3322799" cy="272016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67640" y="3821039"/>
            <a:ext cx="3384000" cy="263196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  <a:miter/>
          </a:ln>
        </p:spPr>
      </p:pic>
      <p:pic>
        <p:nvPicPr>
          <p:cNvPr id="3" name="Picture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155200" y="3821039"/>
            <a:ext cx="3628800" cy="263196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  <p:pic>
        <p:nvPicPr>
          <p:cNvPr id="4" name="Picture 5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155200" y="548640"/>
            <a:ext cx="3628800" cy="262692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94000" y="565920"/>
            <a:ext cx="3384000" cy="262692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39640" y="419040"/>
            <a:ext cx="3671999" cy="269964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  <p:pic>
        <p:nvPicPr>
          <p:cNvPr id="3" name="Picture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113080" y="419040"/>
            <a:ext cx="3636359" cy="269964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  <p:pic>
        <p:nvPicPr>
          <p:cNvPr id="4" name="Picture 5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110920" y="3587400"/>
            <a:ext cx="3638519" cy="269964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39640" y="3581279"/>
            <a:ext cx="3671999" cy="269964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  <a:miter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946759" y="476640"/>
            <a:ext cx="3726000" cy="290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009760" y="3789000"/>
            <a:ext cx="3600000" cy="267264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  <p:pic>
        <p:nvPicPr>
          <p:cNvPr id="4" name="Picture 2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899639" y="476640"/>
            <a:ext cx="3563640" cy="280800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899639" y="3789000"/>
            <a:ext cx="3563640" cy="267264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83640" y="620640"/>
            <a:ext cx="3600000" cy="259200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  <a:miter/>
          </a:ln>
        </p:spPr>
      </p:pic>
      <p:pic>
        <p:nvPicPr>
          <p:cNvPr id="3" name="Picture 20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83640" y="3616919"/>
            <a:ext cx="3600000" cy="256536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  <a:miter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076000" y="620640"/>
            <a:ext cx="3384000" cy="259200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076000" y="3465360"/>
            <a:ext cx="3384000" cy="2716920"/>
          </a:xfrm>
          <a:prstGeom prst="rect">
            <a:avLst/>
          </a:prstGeom>
          <a:noFill/>
          <a:ln w="38160">
            <a:solidFill>
              <a:srgbClr val="000000"/>
            </a:solidFill>
            <a:prstDash val="solid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8880" y="47520"/>
            <a:ext cx="6420960" cy="6998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0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Что делают из фруктов?</a:t>
            </a:r>
          </a:p>
        </p:txBody>
      </p:sp>
      <p:sp>
        <p:nvSpPr>
          <p:cNvPr id="3" name="Прямоугольник 3"/>
          <p:cNvSpPr/>
          <p:nvPr/>
        </p:nvSpPr>
        <p:spPr>
          <a:xfrm rot="10800000" flipV="1">
            <a:off x="1361520" y="1094399"/>
            <a:ext cx="6420960" cy="639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ВАРЕНЬЕ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79640" y="1768680"/>
            <a:ext cx="4392000" cy="232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004000" y="1768680"/>
            <a:ext cx="3960000" cy="2382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267640" y="4293000"/>
            <a:ext cx="4320000" cy="2245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2"/>
          <p:cNvSpPr/>
          <p:nvPr/>
        </p:nvSpPr>
        <p:spPr>
          <a:xfrm>
            <a:off x="611640" y="260640"/>
            <a:ext cx="7776360" cy="913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5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сок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8040" y="1000440"/>
            <a:ext cx="9007200" cy="563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2"/>
          <p:cNvSpPr/>
          <p:nvPr/>
        </p:nvSpPr>
        <p:spPr>
          <a:xfrm>
            <a:off x="971640" y="620640"/>
            <a:ext cx="7056360" cy="6998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0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Варят компот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95840" y="1339560"/>
            <a:ext cx="4752000" cy="363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932000" y="3333240"/>
            <a:ext cx="3875400" cy="32889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/>
          <p:nvPr/>
        </p:nvSpPr>
        <p:spPr>
          <a:xfrm>
            <a:off x="0" y="158040"/>
            <a:ext cx="9143640" cy="7606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4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« Фрукты»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40720" y="927359"/>
            <a:ext cx="8062560" cy="5653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/>
          <p:nvPr/>
        </p:nvSpPr>
        <p:spPr>
          <a:xfrm>
            <a:off x="251640" y="0"/>
            <a:ext cx="8529120" cy="1187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С фруктами пекут пироги и делают       торты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95000" y="1340640"/>
            <a:ext cx="4320000" cy="281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356000" y="3717000"/>
            <a:ext cx="4120560" cy="280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87720" y="1538280"/>
            <a:ext cx="4766759" cy="3779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/>
          <p:nvPr/>
        </p:nvSpPr>
        <p:spPr>
          <a:xfrm>
            <a:off x="467640" y="116640"/>
            <a:ext cx="7703640" cy="821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4800" b="1" i="1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Arial" pitchFamily="2"/>
              </a:rPr>
              <a:t>      Где растут фрукты?</a:t>
            </a:r>
          </a:p>
        </p:txBody>
      </p:sp>
      <p:pic>
        <p:nvPicPr>
          <p:cNvPr id="1026" name="Picture 2" descr="C:\Users\User\Desktop\92f0935c474e319e6ce4805bb1ff8d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42279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928160" y="260640"/>
            <a:ext cx="5285880" cy="5035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535120" y="5263559"/>
            <a:ext cx="4071600" cy="1767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97920" y="692640"/>
            <a:ext cx="4824000" cy="46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835640" y="5229360"/>
            <a:ext cx="4968360" cy="1767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713320" y="5301360"/>
            <a:ext cx="3547800" cy="17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1" name="Picture 3" descr="C:\Users\User\Desktop\320_fruit_wallpaper-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092" y="580010"/>
            <a:ext cx="5352256" cy="401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312640" y="764640"/>
            <a:ext cx="4365000" cy="439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334960" y="5089679"/>
            <a:ext cx="4444560" cy="1767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331640" y="836640"/>
            <a:ext cx="7030800" cy="41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915640" y="4915080"/>
            <a:ext cx="3560400" cy="1767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00119" y="456119"/>
            <a:ext cx="5904360" cy="4580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699640" y="5031000"/>
            <a:ext cx="3504959" cy="1767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3</TotalTime>
  <Words>47</Words>
  <Application>Microsoft Office PowerPoint</Application>
  <PresentationFormat>Экран (4:3)</PresentationFormat>
  <Paragraphs>14</Paragraphs>
  <Slides>21</Slides>
  <Notes>21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Microsoft YaHei</vt:lpstr>
      <vt:lpstr>Arial</vt:lpstr>
      <vt:lpstr>Calibri</vt:lpstr>
      <vt:lpstr>Corbel</vt:lpstr>
      <vt:lpstr>Foo</vt:lpstr>
      <vt:lpstr>Lucida Sans Unicode</vt:lpstr>
      <vt:lpstr>Tahoma</vt:lpstr>
      <vt:lpstr>Times New Roman</vt:lpstr>
      <vt:lpstr>TM Vinograd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ACER</cp:lastModifiedBy>
  <cp:revision>3</cp:revision>
  <dcterms:modified xsi:type="dcterms:W3CDTF">2024-02-04T19:44:04Z</dcterms:modified>
</cp:coreProperties>
</file>