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3" r:id="rId3"/>
    <p:sldId id="277" r:id="rId4"/>
    <p:sldId id="294" r:id="rId5"/>
    <p:sldId id="295" r:id="rId6"/>
    <p:sldId id="296" r:id="rId7"/>
    <p:sldId id="273" r:id="rId8"/>
    <p:sldId id="287" r:id="rId9"/>
    <p:sldId id="269" r:id="rId10"/>
    <p:sldId id="288" r:id="rId11"/>
    <p:sldId id="297" r:id="rId12"/>
    <p:sldId id="298" r:id="rId13"/>
    <p:sldId id="299" r:id="rId14"/>
    <p:sldId id="300" r:id="rId15"/>
    <p:sldId id="30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8" name="Picture 4" descr="https://illustrators.ru/uploads/product/image/18355/%D0%94%D0%B5%D0%B2%D0%BE%D1%87%D0%BA%D0%B0_%D1%81_%D0%BA%D0%BE%D1%82%D0%B8%D0%BA%D0%B0%D0%BC%D0%B8_SMALL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348880"/>
            <a:ext cx="3157826" cy="316835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Аюна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624" y="1988840"/>
            <a:ext cx="3680792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Bahnschrift Light SemiCondensed" pitchFamily="34" charset="0"/>
              </a:rPr>
              <a:t>14</a:t>
            </a:r>
            <a:endParaRPr lang="ru-RU" sz="72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3645024"/>
            <a:ext cx="5112568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арбан</a:t>
            </a:r>
            <a:r>
              <a:rPr lang="ru-RU" sz="5400" b="1" dirty="0" smtClean="0">
                <a:latin typeface="Bahnschrift Light SemiCondensed" pitchFamily="34" charset="0"/>
              </a:rPr>
              <a:t> </a:t>
            </a:r>
            <a:r>
              <a:rPr lang="ru-RU" sz="5400" b="1" dirty="0" err="1" smtClean="0">
                <a:latin typeface="Bahnschrift Light SemiCondensed" pitchFamily="34" charset="0"/>
              </a:rPr>
              <a:t>дүрбэ</a:t>
            </a:r>
            <a:r>
              <a:rPr lang="ru-RU" sz="5400" b="1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тэй</a:t>
            </a:r>
            <a:endParaRPr lang="ru-RU" sz="5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Опиши человека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1026" name="Picture 2" descr="https://grizly.club/uploads/posts/2023-02/1676487095_grizly-club-p-idushchii-chelovechek-klipart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204864"/>
            <a:ext cx="3346847" cy="3346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836712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томоотой</a:t>
            </a:r>
            <a:r>
              <a:rPr lang="ru-RU" sz="4400" dirty="0" smtClean="0">
                <a:latin typeface="Bahnschrift Light SemiCondensed" pitchFamily="34" charset="0"/>
              </a:rPr>
              <a:t> - </a:t>
            </a:r>
            <a:r>
              <a:rPr lang="ru-RU" sz="4400" dirty="0" err="1" smtClean="0">
                <a:latin typeface="Bahnschrift Light SemiCondensed" pitchFamily="34" charset="0"/>
              </a:rPr>
              <a:t>тоомгүй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1772816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үндэр </a:t>
            </a:r>
            <a:r>
              <a:rPr lang="ru-RU" sz="4400" dirty="0" smtClean="0">
                <a:latin typeface="Bahnschrift Light SemiCondensed" pitchFamily="34" charset="0"/>
              </a:rPr>
              <a:t>- </a:t>
            </a:r>
            <a:r>
              <a:rPr lang="ru-RU" sz="4400" dirty="0" err="1" smtClean="0">
                <a:latin typeface="Bahnschrift Light SemiCondensed" pitchFamily="34" charset="0"/>
              </a:rPr>
              <a:t>набтар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47664" y="2780928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шамбай</a:t>
            </a:r>
            <a:r>
              <a:rPr lang="ru-RU" sz="4400" dirty="0" smtClean="0">
                <a:latin typeface="Bahnschrift Light SemiCondensed" pitchFamily="34" charset="0"/>
              </a:rPr>
              <a:t> - </a:t>
            </a:r>
            <a:r>
              <a:rPr lang="ru-RU" sz="4400" dirty="0" err="1" smtClean="0">
                <a:latin typeface="Bahnschrift Light SemiCondensed" pitchFamily="34" charset="0"/>
              </a:rPr>
              <a:t>һула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664" y="3717032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томо</a:t>
            </a:r>
            <a:r>
              <a:rPr lang="ru-RU" sz="4400" dirty="0" smtClean="0">
                <a:latin typeface="Bahnschrift Light SemiCondensed" pitchFamily="34" charset="0"/>
              </a:rPr>
              <a:t> - </a:t>
            </a:r>
            <a:r>
              <a:rPr lang="ru-RU" sz="4400" dirty="0" err="1" smtClean="0">
                <a:latin typeface="Bahnschrift Light SemiCondensed" pitchFamily="34" charset="0"/>
              </a:rPr>
              <a:t>бага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725144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сэбэрхэн</a:t>
            </a:r>
            <a:r>
              <a:rPr lang="ru-RU" sz="4400" dirty="0" smtClean="0">
                <a:latin typeface="Bahnschrift Light SemiCondensed" pitchFamily="34" charset="0"/>
              </a:rPr>
              <a:t> - </a:t>
            </a:r>
            <a:r>
              <a:rPr lang="ru-RU" sz="4400" dirty="0" err="1" smtClean="0">
                <a:latin typeface="Bahnschrift Light SemiCondensed" pitchFamily="34" charset="0"/>
              </a:rPr>
              <a:t>муухай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biographe.ru/wp-content/uploads/2021/01/322323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12776"/>
            <a:ext cx="7272808" cy="483641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547664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Султан Косен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s://www.descopera.ro/wp-content/uploads/2013/06/10959070/1-jiroemon-kimu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88840"/>
            <a:ext cx="6949600" cy="4052715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403648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Дзиэромон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Кимура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s://www.odt.co.nz/sites/default/files/story/2016/04/manuel_uribe_better_known_as_meme__left_who_weight_489f6122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700808"/>
            <a:ext cx="5400600" cy="4530905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403648" y="692696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Мануэль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Урибе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1700808"/>
            <a:ext cx="9144000" cy="43924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dirty="0" smtClean="0">
                <a:latin typeface="Bookman Old Style" pitchFamily="18" charset="0"/>
              </a:rPr>
              <a:t>Ша - Ша – Ша – шара </a:t>
            </a:r>
            <a:r>
              <a:rPr lang="ru-RU" sz="4400" dirty="0" err="1" smtClean="0">
                <a:latin typeface="Bookman Old Style" pitchFamily="18" charset="0"/>
              </a:rPr>
              <a:t>үнэгэн</a:t>
            </a:r>
            <a:endParaRPr lang="ru-RU" sz="4400" dirty="0" smtClean="0">
              <a:latin typeface="Bookman Old Style" pitchFamily="18" charset="0"/>
            </a:endParaRPr>
          </a:p>
          <a:p>
            <a:r>
              <a:rPr lang="ru-RU" sz="4400" dirty="0" err="1" smtClean="0">
                <a:latin typeface="Bookman Old Style" pitchFamily="18" charset="0"/>
              </a:rPr>
              <a:t>Жэ</a:t>
            </a:r>
            <a:r>
              <a:rPr lang="ru-RU" sz="4400" dirty="0" smtClean="0">
                <a:latin typeface="Bookman Old Style" pitchFamily="18" charset="0"/>
              </a:rPr>
              <a:t>- </a:t>
            </a:r>
            <a:r>
              <a:rPr lang="ru-RU" sz="4400" dirty="0" err="1" smtClean="0">
                <a:latin typeface="Bookman Old Style" pitchFamily="18" charset="0"/>
              </a:rPr>
              <a:t>Жэ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Жэ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жэмэс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ургаа</a:t>
            </a:r>
            <a:r>
              <a:rPr lang="ru-RU" sz="4400" dirty="0" smtClean="0">
                <a:latin typeface="Bookman Old Style" pitchFamily="18" charset="0"/>
              </a:rPr>
              <a:t>.</a:t>
            </a:r>
            <a:endParaRPr lang="ru-RU" sz="4400" dirty="0" smtClean="0">
              <a:latin typeface="Bookman Old Style" pitchFamily="18" charset="0"/>
            </a:endParaRPr>
          </a:p>
          <a:p>
            <a:r>
              <a:rPr lang="ru-RU" sz="4400" dirty="0" err="1" smtClean="0">
                <a:latin typeface="Bookman Old Style" pitchFamily="18" charset="0"/>
              </a:rPr>
              <a:t>Шу</a:t>
            </a:r>
            <a:r>
              <a:rPr lang="ru-RU" sz="4400" dirty="0" smtClean="0">
                <a:latin typeface="Bookman Old Style" pitchFamily="18" charset="0"/>
              </a:rPr>
              <a:t> –</a:t>
            </a:r>
            <a:r>
              <a:rPr lang="ru-RU" sz="4400" dirty="0" err="1" smtClean="0">
                <a:latin typeface="Bookman Old Style" pitchFamily="18" charset="0"/>
              </a:rPr>
              <a:t>Шу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Шу</a:t>
            </a:r>
            <a:r>
              <a:rPr lang="ru-RU" sz="4400" dirty="0" smtClean="0">
                <a:latin typeface="Bookman Old Style" pitchFamily="18" charset="0"/>
              </a:rPr>
              <a:t> –</a:t>
            </a:r>
            <a:r>
              <a:rPr lang="ru-RU" sz="4400" dirty="0" err="1" smtClean="0">
                <a:latin typeface="Bookman Old Style" pitchFamily="18" charset="0"/>
              </a:rPr>
              <a:t>шуран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en-US" sz="4400" dirty="0" smtClean="0">
                <a:latin typeface="Bookman Old Style" pitchFamily="18" charset="0"/>
              </a:rPr>
              <a:t>h</a:t>
            </a:r>
            <a:r>
              <a:rPr lang="ru-RU" sz="4400" dirty="0" err="1" smtClean="0">
                <a:latin typeface="Bookman Old Style" pitchFamily="18" charset="0"/>
              </a:rPr>
              <a:t>алхин</a:t>
            </a:r>
            <a:endParaRPr lang="ru-RU" sz="4400" dirty="0" smtClean="0">
              <a:latin typeface="Bookman Old Style" pitchFamily="18" charset="0"/>
            </a:endParaRPr>
          </a:p>
          <a:p>
            <a:r>
              <a:rPr lang="ru-RU" sz="4400" dirty="0" err="1" smtClean="0">
                <a:latin typeface="Bookman Old Style" pitchFamily="18" charset="0"/>
              </a:rPr>
              <a:t>Жа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Жа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Жа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жалгын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эрье</a:t>
            </a:r>
            <a:r>
              <a:rPr lang="ru-RU" sz="4400" dirty="0" smtClean="0">
                <a:latin typeface="Bookman Old Style" pitchFamily="18" charset="0"/>
              </a:rPr>
              <a:t>.</a:t>
            </a:r>
            <a:endParaRPr lang="ru-RU" sz="4400" dirty="0" smtClean="0">
              <a:latin typeface="Bookman Old Style" pitchFamily="18" charset="0"/>
            </a:endParaRPr>
          </a:p>
          <a:p>
            <a:r>
              <a:rPr lang="ru-RU" sz="4400" dirty="0" err="1" smtClean="0">
                <a:latin typeface="Bookman Old Style" pitchFamily="18" charset="0"/>
              </a:rPr>
              <a:t>Шо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Шо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Шо</a:t>
            </a:r>
            <a:r>
              <a:rPr lang="ru-RU" sz="4400" dirty="0" smtClean="0">
                <a:latin typeface="Bookman Old Style" pitchFamily="18" charset="0"/>
              </a:rPr>
              <a:t> – </a:t>
            </a:r>
            <a:r>
              <a:rPr lang="ru-RU" sz="4400" dirty="0" err="1" smtClean="0">
                <a:latin typeface="Bookman Old Style" pitchFamily="18" charset="0"/>
              </a:rPr>
              <a:t>шонын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ууляан</a:t>
            </a:r>
            <a:r>
              <a:rPr lang="ru-RU" sz="4400" dirty="0" smtClean="0">
                <a:latin typeface="Bookman Old Style" pitchFamily="18" charset="0"/>
              </a:rPr>
              <a:t>.</a:t>
            </a:r>
            <a:endParaRPr lang="ru-RU" sz="4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458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183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591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702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2348880"/>
            <a:ext cx="6912768" cy="20882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err="1" smtClean="0">
                <a:latin typeface="Bahnschrift Light SemiCondensed" pitchFamily="34" charset="0"/>
              </a:rPr>
              <a:t>Бэрхэ</a:t>
            </a:r>
            <a:r>
              <a:rPr lang="ru-RU" sz="11500" dirty="0" smtClean="0">
                <a:latin typeface="Bahnschrift Light SemiCondensed" pitchFamily="34" charset="0"/>
              </a:rPr>
              <a:t>!</a:t>
            </a:r>
            <a:endParaRPr lang="ru-RU" sz="115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Бадма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0724" name="Picture 4" descr="https://www.infpol.ru/upload/iblock/cff/cffd0c1a38b6e4c93e458686c246501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420888"/>
            <a:ext cx="1811610" cy="238407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123728" y="2204864"/>
            <a:ext cx="2808312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Bahnschrift Light SemiCondensed" pitchFamily="34" charset="0"/>
              </a:rPr>
              <a:t>16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3645024"/>
            <a:ext cx="4968552" cy="25202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арбан</a:t>
            </a:r>
            <a:r>
              <a:rPr lang="ru-RU" sz="5400" b="1" dirty="0" smtClean="0">
                <a:latin typeface="Bahnschrift Light SemiCondensed" pitchFamily="34" charset="0"/>
              </a:rPr>
              <a:t> </a:t>
            </a:r>
            <a:r>
              <a:rPr lang="ru-RU" sz="5400" b="1" dirty="0" err="1" smtClean="0">
                <a:latin typeface="Bahnschrift Light SemiCondensed" pitchFamily="34" charset="0"/>
              </a:rPr>
              <a:t>зургаа</a:t>
            </a:r>
            <a:r>
              <a:rPr lang="ru-RU" sz="5400" b="1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тай</a:t>
            </a:r>
            <a:endParaRPr lang="ru-RU" sz="5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8" name="Picture 4" descr="https://www.infpol.ru/upload/iblock/a99/q69mvdz6wigemdix8kysw5n6e08dzg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2448272" cy="260986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Сарюна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95936" y="1916832"/>
            <a:ext cx="3680792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Bahnschrift Light SemiCondensed" pitchFamily="34" charset="0"/>
              </a:rPr>
              <a:t>12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1840" y="3573016"/>
            <a:ext cx="5256584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арбан</a:t>
            </a:r>
            <a:r>
              <a:rPr lang="ru-RU" sz="5400" b="1" dirty="0" smtClean="0">
                <a:latin typeface="Bahnschrift Light SemiCondensed" pitchFamily="34" charset="0"/>
              </a:rPr>
              <a:t> </a:t>
            </a:r>
            <a:r>
              <a:rPr lang="ru-RU" sz="5400" b="1" dirty="0" err="1" smtClean="0">
                <a:latin typeface="Bahnschrift Light SemiCondensed" pitchFamily="34" charset="0"/>
              </a:rPr>
              <a:t>хоёр</a:t>
            </a:r>
            <a:r>
              <a:rPr lang="ru-RU" sz="5400" b="1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той</a:t>
            </a:r>
            <a:endParaRPr lang="ru-RU" sz="5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114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22</cp:revision>
  <dcterms:created xsi:type="dcterms:W3CDTF">2023-10-08T08:49:31Z</dcterms:created>
  <dcterms:modified xsi:type="dcterms:W3CDTF">2024-02-03T13:06:45Z</dcterms:modified>
</cp:coreProperties>
</file>