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66" r:id="rId3"/>
    <p:sldId id="367" r:id="rId4"/>
    <p:sldId id="368" r:id="rId5"/>
    <p:sldId id="314" r:id="rId6"/>
    <p:sldId id="315" r:id="rId7"/>
    <p:sldId id="369" r:id="rId8"/>
    <p:sldId id="370" r:id="rId9"/>
    <p:sldId id="371" r:id="rId10"/>
    <p:sldId id="372" r:id="rId11"/>
    <p:sldId id="316" r:id="rId12"/>
    <p:sldId id="374" r:id="rId13"/>
    <p:sldId id="373" r:id="rId14"/>
    <p:sldId id="375" r:id="rId15"/>
    <p:sldId id="376" r:id="rId16"/>
    <p:sldId id="377" r:id="rId17"/>
    <p:sldId id="378" r:id="rId18"/>
    <p:sldId id="381" r:id="rId19"/>
    <p:sldId id="380" r:id="rId20"/>
    <p:sldId id="379" r:id="rId21"/>
    <p:sldId id="3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FF"/>
    <a:srgbClr val="66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836712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Дэбтэр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00B050"/>
                </a:solidFill>
                <a:latin typeface="Bahnschrift Light SemiCondensed" pitchFamily="34" charset="0"/>
              </a:rPr>
              <a:t>ногоон</a:t>
            </a:r>
            <a:endParaRPr lang="ru-RU" sz="6000" dirty="0">
              <a:solidFill>
                <a:srgbClr val="00B05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media.vprok.ru/products/x956/4k/iv/rx45x2i67zsa6xpry7wvs7klyq43iv4k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988840"/>
            <a:ext cx="389487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3012" name="Picture 4" descr="https://gas-kvas.com/uploads/posts/2023-02/1676463414_gas-kvas-com-p-risunki-dlya-detskikh-nosochkov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24744"/>
            <a:ext cx="3456568" cy="3526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дэгэл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0482" name="Picture 2" descr="https://printonic.ru/uploads/images/2016/04/15/img_5710abcb5b7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908720"/>
            <a:ext cx="2810391" cy="3748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гутал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5058" name="Picture 2" descr="https://papik.pro/uploads/posts/2022-01/1641160256_27-papik-pro-p-detskie-tufli-risunok-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4607223" cy="2454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Би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улаан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платитайб</a:t>
            </a:r>
            <a:r>
              <a:rPr lang="ru-RU" sz="4400" smtClean="0">
                <a:latin typeface="Bahnschrift Light SemiCondensed" pitchFamily="34" charset="0"/>
              </a:rPr>
              <a:t>.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Сэсэг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улаан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платитай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4034" name="Picture 2" descr="https://i.pinimg.com/originals/53/80/18/538018b5898c4208415e626a802d093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00808"/>
            <a:ext cx="217177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Бата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үмдэтэйб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Бата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хүхэ үмдэтэй 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6084" name="Picture 4" descr="https://gas-kvas.com/uploads/posts/2023-02/1676715961_gas-kvas-com-p-detskie-risunki-malchishek-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72816"/>
            <a:ext cx="4080453" cy="3060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Даша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гуталтайб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558924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Даша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хара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err="1" smtClean="0">
                <a:latin typeface="Arial" pitchFamily="34" charset="0"/>
                <a:cs typeface="Arial" pitchFamily="34" charset="0"/>
              </a:rPr>
              <a:t>гуталтай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dirty="0" smtClean="0">
                <a:latin typeface="Bahnschrift Light SemiCondensed" pitchFamily="34" charset="0"/>
              </a:rPr>
              <a:t>. 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47106" name="Picture 2" descr="https://papik.pro/uploads/posts/2023-03/1678832832_papik-pro-p-risunok-malchika-bolshogo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484784"/>
            <a:ext cx="3609018" cy="396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с. 40 в РТ упр.6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дэгэл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48478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234888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бээлэй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321297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самса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148478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234888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гутал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3212976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с. 40 в РТ упр.7</a:t>
            </a:r>
            <a:endParaRPr lang="ru-RU" sz="4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836712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Бүмбэгэ 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улаан</a:t>
            </a:r>
            <a:endParaRPr lang="ru-RU" sz="6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4" name="Picture 10" descr="http://cdn1.ozone.ru/s3/multimedia-x/6013390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16832"/>
            <a:ext cx="3127523" cy="301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252028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бээлэй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62068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варежки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700808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самса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170080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рубашка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2708920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оймһон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2708920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носки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3648" y="3645024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4509120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5445224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гутал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32040" y="3645024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брюки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32040" y="458112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шапка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5445224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обувь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03648" y="620688"/>
            <a:ext cx="2520280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latin typeface="Bahnschrift Light SemiCondensed" pitchFamily="34" charset="0"/>
              </a:rPr>
              <a:t>дэгэл</a:t>
            </a:r>
            <a:endParaRPr lang="ru-RU" sz="6000" dirty="0">
              <a:latin typeface="Bahnschrift Light SemiCondensed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62068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пальто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700808"/>
            <a:ext cx="25922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1700808"/>
            <a:ext cx="2808312" cy="7200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платье</a:t>
            </a:r>
            <a:endParaRPr lang="ru-RU" sz="54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692696"/>
            <a:ext cx="7128792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Харандааш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FF0066"/>
                </a:solidFill>
                <a:latin typeface="Bahnschrift Light SemiCondensed" pitchFamily="34" charset="0"/>
              </a:rPr>
              <a:t>ягаан</a:t>
            </a:r>
            <a:endParaRPr lang="ru-RU" sz="6000" dirty="0">
              <a:solidFill>
                <a:srgbClr val="FF0066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https://thumbs.dreamstime.com/b/%D1%80%D0%BE%D0%B7%D0%BE%D0%B2%D1%8B%D0%B9-%D0%BA%D0%B0%D1%80%D0%B0%D0%BD%D0%B4%D0%B0%D1%88-%D0%BD%D0%B0-%D0%B1%D0%B5%D0%BB%D0%BE%D0%BC-%D0%BA%D0%BE%D1%80%D0%BE%D1%82%D0%BA%D0%B8%D0%B9-%D0%B8-%D1%82%D0%BE%D0%BB%D1%81%D1%82%D1%8B%D0%B9-%D0%B8%D0%B7%D0%BE%D0%BB%D0%B8%D1%80%D0%BE%D0%B2%D0%B0%D0%BD%D0%BD%D1%8B%D0%B9-%D1%84%D0%BE%D0%BD%D0%B5-165021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628800"/>
            <a:ext cx="4869227" cy="3651920"/>
          </a:xfrm>
          <a:prstGeom prst="rect">
            <a:avLst/>
          </a:prstGeom>
          <a:noFill/>
        </p:spPr>
      </p:pic>
      <p:sp>
        <p:nvSpPr>
          <p:cNvPr id="37892" name="AutoShape 4" descr="https://top-fon.com/uploads/posts/2023-01/1674691277_top-fon-com-p-fon-dlya-detskoi-prezentatsii-o-vod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87624" y="692696"/>
            <a:ext cx="7128792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Уһан ямар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үнгэтэйб?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5445224"/>
            <a:ext cx="6192688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err="1" smtClean="0">
                <a:solidFill>
                  <a:srgbClr val="00B0F0"/>
                </a:solidFill>
                <a:latin typeface="Bahnschrift Light SemiCondensed" pitchFamily="34" charset="0"/>
              </a:rPr>
              <a:t>сэнхир</a:t>
            </a:r>
            <a:endParaRPr lang="ru-RU" sz="6000" dirty="0">
              <a:solidFill>
                <a:srgbClr val="00B0F0"/>
              </a:solidFill>
              <a:latin typeface="Bahnschrift Light SemiCondensed" pitchFamily="34" charset="0"/>
            </a:endParaRPr>
          </a:p>
        </p:txBody>
      </p:sp>
      <p:sp>
        <p:nvSpPr>
          <p:cNvPr id="23554" name="AutoShape 2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unasti.ru/uploads/product/1300/1341/scale_1200_2020-06-12_21-22-1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AutoShape 2" descr="http://promotionalgiftsitems.com/img_catalogo/IT1332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://7960777a-2fd1-4b07-8bbb-896e98c4659c.selcdn.net/upload/prod_add6/975/product-496975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4" name="AutoShape 2" descr="https://top-fon.com/uploads/posts/2023-01/1674691277_top-fon-com-p-fon-dlya-detskoi-prezentatsii-o-vod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2"/>
            <a:ext cx="6696430" cy="337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491880" y="764704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Bahnschrift Light SemiCondensed" pitchFamily="34" charset="0"/>
              </a:rPr>
              <a:t>16</a:t>
            </a:r>
            <a:endParaRPr lang="ru-RU" sz="6600" dirty="0">
              <a:latin typeface="Bahnschrift Light SemiCondensed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1700808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663300"/>
                </a:solidFill>
                <a:latin typeface="Bahnschrift Light SemiCondensed" pitchFamily="34" charset="0"/>
              </a:rPr>
              <a:t>39</a:t>
            </a:r>
            <a:endParaRPr lang="ru-RU" sz="6600" dirty="0">
              <a:solidFill>
                <a:srgbClr val="663300"/>
              </a:solidFill>
              <a:latin typeface="Bahnschrift Light SemiCondensed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5517232"/>
            <a:ext cx="1872208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Bahnschrift Light SemiCondensed" pitchFamily="34" charset="0"/>
              </a:rPr>
              <a:t>931</a:t>
            </a:r>
            <a:endParaRPr lang="ru-RU" sz="6600" dirty="0">
              <a:latin typeface="Bahnschrift Light SemiCondensed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1880" y="4653136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ahnschrift Light SemiCondensed" pitchFamily="34" charset="0"/>
              </a:rPr>
              <a:t>204</a:t>
            </a:r>
            <a:endParaRPr lang="ru-RU" sz="6600" dirty="0">
              <a:solidFill>
                <a:schemeClr val="tx1">
                  <a:lumMod val="50000"/>
                  <a:lumOff val="50000"/>
                </a:schemeClr>
              </a:solidFill>
              <a:latin typeface="Bahnschrift Light SemiCondensed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1880" y="3717032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CC00"/>
                </a:solidFill>
                <a:latin typeface="Bahnschrift Light SemiCondensed" pitchFamily="34" charset="0"/>
              </a:rPr>
              <a:t>157</a:t>
            </a:r>
            <a:endParaRPr lang="ru-RU" sz="6600" dirty="0">
              <a:solidFill>
                <a:srgbClr val="FFCC00"/>
              </a:solidFill>
              <a:latin typeface="Bahnschrift Light SemiCondensed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1880" y="2708920"/>
            <a:ext cx="187220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0000FF"/>
                </a:solidFill>
                <a:latin typeface="Bahnschrift Light SemiCondensed" pitchFamily="34" charset="0"/>
              </a:rPr>
              <a:t>83</a:t>
            </a:r>
            <a:endParaRPr lang="ru-RU" sz="6600" dirty="0">
              <a:solidFill>
                <a:srgbClr val="0000FF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самса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21506" name="Picture 2" descr="https://img.freepik.com/premium-vector/cartoon-shirt_119631-192.jpg?w=2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836712"/>
            <a:ext cx="3568280" cy="356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үмдэн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39938" name="Picture 2" descr="https://media.baamboozle.com/uploads/images/393488/1634903645_123591.jpeg"/>
          <p:cNvPicPr>
            <a:picLocks noChangeAspect="1" noChangeArrowheads="1"/>
          </p:cNvPicPr>
          <p:nvPr/>
        </p:nvPicPr>
        <p:blipFill>
          <a:blip r:embed="rId3" cstate="print"/>
          <a:srcRect r="1385" b="7185"/>
          <a:stretch>
            <a:fillRect/>
          </a:stretch>
        </p:blipFill>
        <p:spPr bwMode="auto">
          <a:xfrm>
            <a:off x="2699792" y="836712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Bahnschrift Light SemiCondensed" pitchFamily="34" charset="0"/>
              </a:rPr>
              <a:t>плати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0962" name="Picture 2" descr="https://gas-kvas.com/uploads/posts/2023-01/1673487914_gas-kvas-com-p-risunok-plate-detskoe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373268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47664" y="5229200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latin typeface="Bahnschrift Light SemiCondensed" pitchFamily="34" charset="0"/>
              </a:rPr>
              <a:t>малгай</a:t>
            </a:r>
            <a:endParaRPr lang="ru-RU" sz="5400" dirty="0">
              <a:latin typeface="Bahnschrift Light SemiCondensed" pitchFamily="34" charset="0"/>
            </a:endParaRPr>
          </a:p>
        </p:txBody>
      </p:sp>
      <p:pic>
        <p:nvPicPr>
          <p:cNvPr id="41986" name="Picture 2" descr="https://img.razrisyika.ru/kart/45/1200/177705-shapka-zimnyaya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24744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93</Words>
  <Application>Microsoft Office PowerPoint</Application>
  <PresentationFormat>Экран (4:3)</PresentationFormat>
  <Paragraphs>53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42</cp:revision>
  <dcterms:created xsi:type="dcterms:W3CDTF">2023-10-08T08:49:31Z</dcterms:created>
  <dcterms:modified xsi:type="dcterms:W3CDTF">2024-02-04T07:43:32Z</dcterms:modified>
</cp:coreProperties>
</file>