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4" r:id="rId3"/>
    <p:sldId id="317" r:id="rId4"/>
    <p:sldId id="316" r:id="rId5"/>
    <p:sldId id="277" r:id="rId6"/>
    <p:sldId id="299" r:id="rId7"/>
    <p:sldId id="300" r:id="rId8"/>
    <p:sldId id="302" r:id="rId9"/>
    <p:sldId id="303" r:id="rId10"/>
    <p:sldId id="287" r:id="rId11"/>
    <p:sldId id="269" r:id="rId12"/>
    <p:sldId id="288" r:id="rId13"/>
    <p:sldId id="304" r:id="rId14"/>
    <p:sldId id="305" r:id="rId15"/>
    <p:sldId id="306" r:id="rId16"/>
    <p:sldId id="308" r:id="rId17"/>
    <p:sldId id="309" r:id="rId18"/>
    <p:sldId id="297" r:id="rId19"/>
    <p:sldId id="310" r:id="rId20"/>
    <p:sldId id="312" r:id="rId21"/>
    <p:sldId id="31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Шапка </a:t>
            </a:r>
            <a:r>
              <a:rPr lang="ru-RU" sz="4400" dirty="0" err="1" smtClean="0">
                <a:latin typeface="Bahnschrift Light SemiCondensed" pitchFamily="34" charset="0"/>
              </a:rPr>
              <a:t>Бадмы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0724" name="Picture 4" descr="https://www.infpol.ru/upload/iblock/cff/cffd0c1a38b6e4c93e458686c246501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420888"/>
            <a:ext cx="1811610" cy="2384079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2132856"/>
            <a:ext cx="4968552" cy="25202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Бадм</a:t>
            </a:r>
            <a:r>
              <a:rPr lang="ru-RU" sz="5400" b="1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ын</a:t>
            </a:r>
            <a:r>
              <a:rPr lang="ru-RU" sz="5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latin typeface="Bahnschrift Light SemiCondensed" pitchFamily="34" charset="0"/>
              </a:rPr>
              <a:t>малгай</a:t>
            </a:r>
            <a:endParaRPr lang="ru-RU" sz="5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https://www.infpol.ru/upload/iblock/a99/q69mvdz6wigemdix8kysw5n6e08dzg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2448272" cy="260986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Ягнёнок </a:t>
            </a:r>
            <a:r>
              <a:rPr lang="ru-RU" sz="4400" dirty="0" err="1" smtClean="0">
                <a:latin typeface="Bahnschrift Light SemiCondensed" pitchFamily="34" charset="0"/>
              </a:rPr>
              <a:t>Сарюны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47864" y="2852936"/>
            <a:ext cx="5256584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Сарюн</a:t>
            </a:r>
            <a:r>
              <a:rPr lang="ru-RU" sz="5400" b="1" dirty="0" err="1" smtClean="0">
                <a:solidFill>
                  <a:srgbClr val="FF0000"/>
                </a:solidFill>
                <a:latin typeface="Bahnschrift Light SemiCondensed" pitchFamily="34" charset="0"/>
              </a:rPr>
              <a:t>ын</a:t>
            </a:r>
            <a:r>
              <a:rPr lang="ru-RU" sz="5400" b="1" dirty="0" smtClean="0">
                <a:solidFill>
                  <a:srgbClr val="FF0000"/>
                </a:solidFill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solidFill>
                  <a:schemeClr val="tx1"/>
                </a:solidFill>
                <a:latin typeface="Bahnschrift Light SemiCondensed" pitchFamily="34" charset="0"/>
              </a:rPr>
              <a:t>хурьган</a:t>
            </a:r>
            <a:endParaRPr lang="ru-RU" sz="5400" b="1" dirty="0">
              <a:solidFill>
                <a:schemeClr val="tx1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8" name="Picture 4" descr="https://illustrators.ru/uploads/product/image/18355/%D0%94%D0%B5%D0%B2%D0%BE%D1%87%D0%BA%D0%B0_%D1%81_%D0%BA%D0%BE%D1%82%D0%B8%D0%BA%D0%B0%D0%BC%D0%B8_SMALL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3157826" cy="316835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Котёнок </a:t>
            </a:r>
            <a:r>
              <a:rPr lang="ru-RU" sz="4400" dirty="0" err="1" smtClean="0">
                <a:latin typeface="Bahnschrift Light SemiCondensed" pitchFamily="34" charset="0"/>
              </a:rPr>
              <a:t>Аюны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2852936"/>
            <a:ext cx="5112568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Аюн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ын</a:t>
            </a:r>
            <a:r>
              <a:rPr lang="ru-RU" sz="5400" b="1" dirty="0" smtClean="0">
                <a:latin typeface="Bahnschrift Light SemiCondensed" pitchFamily="34" charset="0"/>
              </a:rPr>
              <a:t> </a:t>
            </a:r>
            <a:r>
              <a:rPr lang="ru-RU" sz="5400" b="1" dirty="0" err="1" smtClean="0">
                <a:latin typeface="Bahnschrift Light SemiCondensed" pitchFamily="34" charset="0"/>
              </a:rPr>
              <a:t>миисгэй</a:t>
            </a:r>
            <a:endParaRPr lang="ru-RU" sz="5400" b="1" dirty="0">
              <a:solidFill>
                <a:srgbClr val="FF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052736"/>
            <a:ext cx="3240360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Бадм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</a:t>
            </a:r>
            <a:endParaRPr lang="ru-RU" sz="54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Сарюн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</a:t>
            </a:r>
            <a:endParaRPr lang="ru-RU" sz="54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Аюн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</a:t>
            </a:r>
            <a:endParaRPr lang="ru-RU" sz="54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2636912"/>
            <a:ext cx="792088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+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2276872"/>
            <a:ext cx="2592288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- </a:t>
            </a:r>
            <a:r>
              <a:rPr lang="ru-RU" sz="6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ын</a:t>
            </a:r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052736"/>
            <a:ext cx="3240360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atin typeface="Bahnschrift Light SemiCondensed" pitchFamily="34" charset="0"/>
              </a:rPr>
              <a:t>Дар</a:t>
            </a:r>
            <a:r>
              <a:rPr lang="ru-RU" sz="54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и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2276872"/>
            <a:ext cx="129614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+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2276872"/>
            <a:ext cx="2592288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- </a:t>
            </a:r>
            <a:r>
              <a:rPr lang="ru-RU" sz="6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иин</a:t>
            </a:r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052736"/>
            <a:ext cx="3240360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latin typeface="Bahnschrift Light SemiCondensed" pitchFamily="34" charset="0"/>
              </a:rPr>
              <a:t>Дал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ай</a:t>
            </a:r>
            <a:endParaRPr lang="ru-RU" sz="54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5400" b="1" dirty="0" err="1" smtClean="0">
                <a:solidFill>
                  <a:schemeClr val="tx1"/>
                </a:solidFill>
                <a:latin typeface="Bahnschrift Light SemiCondensed" pitchFamily="34" charset="0"/>
              </a:rPr>
              <a:t>Үлз</a:t>
            </a:r>
            <a:r>
              <a:rPr lang="ru-RU" sz="54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ы</a:t>
            </a:r>
            <a:endParaRPr lang="ru-RU" sz="54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2276872"/>
            <a:ext cx="129614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+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2276872"/>
            <a:ext cx="2592288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- </a:t>
            </a:r>
            <a:r>
              <a:rPr lang="ru-RU" sz="6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н</a:t>
            </a:r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052736"/>
            <a:ext cx="3240360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0" b="1" dirty="0" smtClean="0">
              <a:latin typeface="Bahnschrift Light SemiCondensed" pitchFamily="34" charset="0"/>
            </a:endParaRPr>
          </a:p>
          <a:p>
            <a:pPr algn="ctr"/>
            <a:r>
              <a:rPr lang="ru-RU" sz="6000" b="1" dirty="0" err="1" smtClean="0">
                <a:latin typeface="Bahnschrift Light SemiCondensed" pitchFamily="34" charset="0"/>
              </a:rPr>
              <a:t>Намжал</a:t>
            </a:r>
            <a:endParaRPr lang="ru-RU" sz="6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000" b="1" dirty="0" err="1" smtClean="0">
                <a:solidFill>
                  <a:schemeClr val="tx1"/>
                </a:solidFill>
                <a:latin typeface="Bahnschrift Light SemiCondensed" pitchFamily="34" charset="0"/>
              </a:rPr>
              <a:t>Толон</a:t>
            </a:r>
            <a:endParaRPr lang="ru-RU" sz="6000" b="1" dirty="0" smtClean="0">
              <a:solidFill>
                <a:schemeClr val="tx1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000" b="1" dirty="0" err="1" smtClean="0">
                <a:solidFill>
                  <a:schemeClr val="tx1"/>
                </a:solidFill>
                <a:latin typeface="Bahnschrift Light SemiCondensed" pitchFamily="34" charset="0"/>
              </a:rPr>
              <a:t>Эрдэм</a:t>
            </a:r>
            <a:endParaRPr lang="ru-RU" sz="6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2276872"/>
            <a:ext cx="129614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+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1052736"/>
            <a:ext cx="2592288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>
              <a:buFontTx/>
              <a:buChar char="-"/>
            </a:pPr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ай</a:t>
            </a:r>
          </a:p>
          <a:p>
            <a:pPr algn="ctr">
              <a:buFontTx/>
              <a:buChar char="-"/>
            </a:pPr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ой</a:t>
            </a:r>
          </a:p>
          <a:p>
            <a:pPr algn="ctr">
              <a:buFontTx/>
              <a:buChar char="-"/>
            </a:pPr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эй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1052736"/>
            <a:ext cx="3240360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0" b="1" dirty="0" smtClean="0">
              <a:latin typeface="Bahnschrift Light SemiCondensed" pitchFamily="34" charset="0"/>
            </a:endParaRPr>
          </a:p>
          <a:p>
            <a:pPr algn="ctr"/>
            <a:r>
              <a:rPr lang="ru-RU" sz="6000" b="1" dirty="0" err="1" smtClean="0">
                <a:latin typeface="Bahnschrift Light SemiCondensed" pitchFamily="34" charset="0"/>
              </a:rPr>
              <a:t>Баярм</a:t>
            </a:r>
            <a:r>
              <a:rPr lang="ru-RU" sz="60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аа</a:t>
            </a:r>
            <a:endParaRPr lang="ru-RU" sz="6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000" b="1" dirty="0" err="1" smtClean="0">
                <a:solidFill>
                  <a:schemeClr val="tx1"/>
                </a:solidFill>
                <a:latin typeface="Bahnschrift Light SemiCondensed" pitchFamily="34" charset="0"/>
              </a:rPr>
              <a:t>Самб</a:t>
            </a:r>
            <a:r>
              <a:rPr lang="ru-RU" sz="60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уу</a:t>
            </a:r>
            <a:endParaRPr lang="ru-RU" sz="60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7984" y="2276872"/>
            <a:ext cx="1296144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+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1052736"/>
            <a:ext cx="2592288" cy="42484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>
              <a:buFontTx/>
              <a:buChar char="-"/>
            </a:pPr>
            <a:r>
              <a:rPr lang="ru-RU" sz="6600" b="1" dirty="0" smtClean="0">
                <a:solidFill>
                  <a:srgbClr val="C00000"/>
                </a:solidFill>
                <a:latin typeface="Bahnschrift Light SemiCondensed" pitchFamily="34" charset="0"/>
              </a:rPr>
              <a:t>гай</a:t>
            </a: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Данзан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хэнэй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2132856"/>
            <a:ext cx="7272808" cy="31683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latin typeface="Bahnschrift Light SemiCondensed" pitchFamily="34" charset="0"/>
              </a:rPr>
              <a:t>Дамдин</a:t>
            </a:r>
            <a:r>
              <a:rPr lang="ru-RU" sz="9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ай</a:t>
            </a:r>
            <a:endParaRPr lang="ru-RU" sz="9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Вадим </a:t>
            </a:r>
            <a:r>
              <a:rPr lang="ru-RU" sz="4400" dirty="0" err="1" smtClean="0">
                <a:latin typeface="Bahnschrift Light SemiCondensed" pitchFamily="34" charset="0"/>
              </a:rPr>
              <a:t>хэнэй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2132856"/>
            <a:ext cx="7272808" cy="31683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latin typeface="Bahnschrift Light SemiCondensed" pitchFamily="34" charset="0"/>
              </a:rPr>
              <a:t>Буянт</a:t>
            </a:r>
            <a:r>
              <a:rPr lang="ru-RU" sz="9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ын</a:t>
            </a:r>
            <a:endParaRPr lang="ru-RU" sz="9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ай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ой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уу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уй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Дамира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хэнэй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бэ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2132856"/>
            <a:ext cx="7272808" cy="31683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latin typeface="Bahnschrift Light SemiCondensed" pitchFamily="34" charset="0"/>
              </a:rPr>
              <a:t>Данзан</a:t>
            </a:r>
            <a:r>
              <a:rPr lang="ru-RU" sz="9600" b="1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ай</a:t>
            </a:r>
            <a:endParaRPr lang="ru-RU" sz="9600" b="1" dirty="0" smtClean="0">
              <a:solidFill>
                <a:srgbClr val="C00000"/>
              </a:solidFill>
              <a:latin typeface="Bahnschrift Light SemiCondensed" pitchFamily="34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6093" t="42548" r="75307" b="38942"/>
          <a:stretch>
            <a:fillRect/>
          </a:stretch>
        </p:blipFill>
        <p:spPr bwMode="auto">
          <a:xfrm>
            <a:off x="1907704" y="1556792"/>
            <a:ext cx="1512168" cy="109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8" name="Рисунок 7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44736" t="35096" r="41474" b="38221"/>
          <a:stretch>
            <a:fillRect/>
          </a:stretch>
        </p:blipFill>
        <p:spPr bwMode="auto">
          <a:xfrm>
            <a:off x="2123728" y="2924944"/>
            <a:ext cx="1080120" cy="134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283968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10" name="Рисунок 9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59488" t="35096" r="24156" b="37740"/>
          <a:stretch>
            <a:fillRect/>
          </a:stretch>
        </p:blipFill>
        <p:spPr bwMode="auto">
          <a:xfrm>
            <a:off x="2123728" y="429309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үү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э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ээ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эй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980728"/>
            <a:ext cx="7128792" cy="129614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Что такое антонимы?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2708920"/>
            <a:ext cx="6984776" cy="223224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</a:t>
            </a:r>
            <a:r>
              <a:rPr lang="ru-RU" sz="4400" dirty="0" smtClean="0"/>
              <a:t>ротивоположные по смыслу слова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/>
          <a:srcRect b="50100"/>
          <a:stretch>
            <a:fillRect/>
          </a:stretch>
        </p:blipFill>
        <p:spPr bwMode="auto">
          <a:xfrm>
            <a:off x="971600" y="692696"/>
            <a:ext cx="7169492" cy="485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1547664" y="47251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томо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4048" y="47251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жаахан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7200800" cy="48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547664" y="47251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шамбай</a:t>
            </a:r>
            <a:endParaRPr lang="ru-RU" sz="4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47251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һула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64703"/>
            <a:ext cx="7632848" cy="517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1259632" y="508518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хүхюутэй</a:t>
            </a:r>
            <a:endParaRPr lang="ru-RU" sz="4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5085184"/>
            <a:ext cx="295232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уйдхартай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s://pp.userapi.com/qX6RAp6pCaLzq9TS52MKC5Fc5iIN2HsWAlaE1g/RoIWdNZxdN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7340214" cy="5189761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475656" y="1052736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муухай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1052736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сэбэр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s://kartinki.pics/uploads/posts/2022-12/1671826271_kartinkin-net-p-protivopolozhnosti-kartinki-dlya-detei-pin-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2"/>
            <a:ext cx="7442060" cy="526176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475656" y="11247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залуу</a:t>
            </a:r>
            <a:endParaRPr lang="ru-RU" sz="4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1124744"/>
            <a:ext cx="2664296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хүгшэн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120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31</cp:revision>
  <dcterms:created xsi:type="dcterms:W3CDTF">2023-10-08T08:49:31Z</dcterms:created>
  <dcterms:modified xsi:type="dcterms:W3CDTF">2024-02-03T13:06:57Z</dcterms:modified>
</cp:coreProperties>
</file>