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89" r:id="rId3"/>
    <p:sldId id="290" r:id="rId4"/>
    <p:sldId id="264" r:id="rId5"/>
    <p:sldId id="269" r:id="rId6"/>
    <p:sldId id="270" r:id="rId7"/>
    <p:sldId id="271" r:id="rId8"/>
    <p:sldId id="272" r:id="rId9"/>
    <p:sldId id="273" r:id="rId10"/>
    <p:sldId id="274" r:id="rId11"/>
    <p:sldId id="276" r:id="rId12"/>
    <p:sldId id="277" r:id="rId13"/>
    <p:sldId id="278" r:id="rId14"/>
    <p:sldId id="280" r:id="rId15"/>
    <p:sldId id="282" r:id="rId16"/>
    <p:sldId id="283" r:id="rId17"/>
    <p:sldId id="284" r:id="rId18"/>
    <p:sldId id="281" r:id="rId19"/>
    <p:sldId id="285" r:id="rId20"/>
    <p:sldId id="286" r:id="rId21"/>
    <p:sldId id="29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4" name="AutoShape 2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27584" y="692696"/>
            <a:ext cx="7416824" cy="324036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solidFill>
                  <a:srgbClr val="002060"/>
                </a:solidFill>
                <a:latin typeface="Bookman Old Style" pitchFamily="18" charset="0"/>
              </a:rPr>
              <a:t>Буряад</a:t>
            </a:r>
            <a:r>
              <a:rPr lang="ru-RU" sz="4400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4400" dirty="0" err="1" smtClean="0">
                <a:solidFill>
                  <a:srgbClr val="002060"/>
                </a:solidFill>
                <a:latin typeface="Bookman Old Style" pitchFamily="18" charset="0"/>
              </a:rPr>
              <a:t>хэлэнэй</a:t>
            </a:r>
            <a:r>
              <a:rPr lang="ru-RU" sz="4400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4400" dirty="0" err="1" smtClean="0">
                <a:solidFill>
                  <a:srgbClr val="002060"/>
                </a:solidFill>
                <a:latin typeface="Bookman Old Style" pitchFamily="18" charset="0"/>
              </a:rPr>
              <a:t>хэшээл</a:t>
            </a:r>
            <a:endParaRPr lang="ru-RU" sz="440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algn="ctr"/>
            <a:r>
              <a:rPr lang="ru-RU" sz="4400" dirty="0" smtClean="0">
                <a:solidFill>
                  <a:srgbClr val="002060"/>
                </a:solidFill>
                <a:latin typeface="Bookman Old Style" pitchFamily="18" charset="0"/>
              </a:rPr>
              <a:t>(4 </a:t>
            </a:r>
            <a:r>
              <a:rPr lang="ru-RU" sz="4400" dirty="0" err="1" smtClean="0">
                <a:solidFill>
                  <a:srgbClr val="002060"/>
                </a:solidFill>
                <a:latin typeface="Bookman Old Style" pitchFamily="18" charset="0"/>
              </a:rPr>
              <a:t>анги</a:t>
            </a:r>
            <a:r>
              <a:rPr lang="ru-RU" sz="4400" dirty="0" smtClean="0">
                <a:solidFill>
                  <a:srgbClr val="002060"/>
                </a:solidFill>
                <a:latin typeface="Bookman Old Style" pitchFamily="18" charset="0"/>
              </a:rPr>
              <a:t>)</a:t>
            </a:r>
            <a:endParaRPr lang="ru-RU" sz="44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547664" y="4509120"/>
            <a:ext cx="6048672" cy="7200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err="1" smtClean="0">
                <a:solidFill>
                  <a:srgbClr val="002060"/>
                </a:solidFill>
                <a:latin typeface="Bookman Old Style" pitchFamily="18" charset="0"/>
              </a:rPr>
              <a:t>Багша</a:t>
            </a:r>
            <a:r>
              <a:rPr lang="ru-RU" sz="3200" dirty="0" smtClean="0">
                <a:solidFill>
                  <a:srgbClr val="002060"/>
                </a:solidFill>
                <a:latin typeface="Bookman Old Style" pitchFamily="18" charset="0"/>
              </a:rPr>
              <a:t>: </a:t>
            </a:r>
            <a:r>
              <a:rPr lang="ru-RU" sz="3200" dirty="0" err="1" smtClean="0">
                <a:solidFill>
                  <a:srgbClr val="002060"/>
                </a:solidFill>
                <a:latin typeface="Bookman Old Style" pitchFamily="18" charset="0"/>
              </a:rPr>
              <a:t>Дамбаева</a:t>
            </a:r>
            <a:r>
              <a:rPr lang="ru-RU" sz="3200" dirty="0" smtClean="0">
                <a:solidFill>
                  <a:srgbClr val="002060"/>
                </a:solidFill>
                <a:latin typeface="Bookman Old Style" pitchFamily="18" charset="0"/>
              </a:rPr>
              <a:t> Д. Ц.</a:t>
            </a:r>
            <a:endParaRPr lang="ru-RU" sz="32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1043608" y="908720"/>
            <a:ext cx="7200800" cy="54006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1970088"/>
            <a:r>
              <a:rPr lang="ru-RU" sz="32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11 – </a:t>
            </a:r>
            <a:r>
              <a:rPr lang="ru-RU" sz="3200" b="1" dirty="0" err="1" smtClean="0">
                <a:solidFill>
                  <a:srgbClr val="002060"/>
                </a:solidFill>
                <a:latin typeface="Bahnschrift Light SemiCondensed" pitchFamily="34" charset="0"/>
              </a:rPr>
              <a:t>арбан</a:t>
            </a:r>
            <a:r>
              <a:rPr lang="ru-RU" sz="32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Bahnschrift Light SemiCondensed" pitchFamily="34" charset="0"/>
              </a:rPr>
              <a:t>нэгэн</a:t>
            </a:r>
            <a:endParaRPr lang="ru-RU" sz="3200" b="1" dirty="0" smtClean="0">
              <a:solidFill>
                <a:srgbClr val="002060"/>
              </a:solidFill>
              <a:latin typeface="Bahnschrift Light SemiCondensed" pitchFamily="34" charset="0"/>
            </a:endParaRPr>
          </a:p>
          <a:p>
            <a:pPr marL="1970088"/>
            <a:r>
              <a:rPr lang="ru-RU" sz="32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12 – </a:t>
            </a:r>
            <a:r>
              <a:rPr lang="ru-RU" sz="3200" b="1" dirty="0" err="1" smtClean="0">
                <a:solidFill>
                  <a:srgbClr val="002060"/>
                </a:solidFill>
                <a:latin typeface="Bahnschrift Light SemiCondensed" pitchFamily="34" charset="0"/>
              </a:rPr>
              <a:t>арбан</a:t>
            </a:r>
            <a:r>
              <a:rPr lang="ru-RU" sz="32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Bahnschrift Light SemiCondensed" pitchFamily="34" charset="0"/>
              </a:rPr>
              <a:t>хоёр</a:t>
            </a:r>
            <a:endParaRPr lang="ru-RU" sz="3200" b="1" dirty="0" smtClean="0">
              <a:solidFill>
                <a:srgbClr val="002060"/>
              </a:solidFill>
              <a:latin typeface="Bahnschrift Light SemiCondensed" pitchFamily="34" charset="0"/>
            </a:endParaRPr>
          </a:p>
          <a:p>
            <a:pPr marL="1970088"/>
            <a:r>
              <a:rPr lang="ru-RU" sz="32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13 – </a:t>
            </a:r>
            <a:r>
              <a:rPr lang="ru-RU" sz="3200" b="1" dirty="0" err="1" smtClean="0">
                <a:solidFill>
                  <a:srgbClr val="002060"/>
                </a:solidFill>
                <a:latin typeface="Bahnschrift Light SemiCondensed" pitchFamily="34" charset="0"/>
              </a:rPr>
              <a:t>арбан</a:t>
            </a:r>
            <a:r>
              <a:rPr lang="ru-RU" sz="32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Bahnschrift Light SemiCondensed" pitchFamily="34" charset="0"/>
              </a:rPr>
              <a:t>гурба</a:t>
            </a:r>
            <a:endParaRPr lang="ru-RU" sz="3200" b="1" dirty="0" smtClean="0">
              <a:solidFill>
                <a:srgbClr val="002060"/>
              </a:solidFill>
              <a:latin typeface="Bahnschrift Light SemiCondensed" pitchFamily="34" charset="0"/>
            </a:endParaRPr>
          </a:p>
          <a:p>
            <a:pPr marL="1970088"/>
            <a:r>
              <a:rPr lang="ru-RU" sz="32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14 – </a:t>
            </a:r>
            <a:r>
              <a:rPr lang="ru-RU" sz="3200" b="1" dirty="0" err="1" smtClean="0">
                <a:solidFill>
                  <a:srgbClr val="002060"/>
                </a:solidFill>
                <a:latin typeface="Bahnschrift Light SemiCondensed" pitchFamily="34" charset="0"/>
              </a:rPr>
              <a:t>арбан</a:t>
            </a:r>
            <a:r>
              <a:rPr lang="ru-RU" sz="32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Bahnschrift Light SemiCondensed" pitchFamily="34" charset="0"/>
              </a:rPr>
              <a:t>дүрбэ</a:t>
            </a:r>
            <a:endParaRPr lang="ru-RU" sz="3200" b="1" dirty="0" smtClean="0">
              <a:solidFill>
                <a:srgbClr val="002060"/>
              </a:solidFill>
              <a:latin typeface="Bahnschrift Light SemiCondensed" pitchFamily="34" charset="0"/>
            </a:endParaRPr>
          </a:p>
          <a:p>
            <a:pPr marL="1970088"/>
            <a:r>
              <a:rPr lang="ru-RU" sz="32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15 – </a:t>
            </a:r>
            <a:r>
              <a:rPr lang="ru-RU" sz="3200" b="1" dirty="0" err="1" smtClean="0">
                <a:solidFill>
                  <a:srgbClr val="002060"/>
                </a:solidFill>
                <a:latin typeface="Bahnschrift Light SemiCondensed" pitchFamily="34" charset="0"/>
              </a:rPr>
              <a:t>арбан</a:t>
            </a:r>
            <a:r>
              <a:rPr lang="ru-RU" sz="32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Bahnschrift Light SemiCondensed" pitchFamily="34" charset="0"/>
              </a:rPr>
              <a:t>таба</a:t>
            </a:r>
            <a:endParaRPr lang="ru-RU" sz="3200" b="1" dirty="0" smtClean="0">
              <a:solidFill>
                <a:srgbClr val="002060"/>
              </a:solidFill>
              <a:latin typeface="Bahnschrift Light SemiCondensed" pitchFamily="34" charset="0"/>
            </a:endParaRPr>
          </a:p>
          <a:p>
            <a:pPr marL="1970088"/>
            <a:r>
              <a:rPr lang="ru-RU" sz="32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16 – </a:t>
            </a:r>
            <a:r>
              <a:rPr lang="ru-RU" sz="3200" b="1" dirty="0" err="1" smtClean="0">
                <a:solidFill>
                  <a:srgbClr val="002060"/>
                </a:solidFill>
                <a:latin typeface="Bahnschrift Light SemiCondensed" pitchFamily="34" charset="0"/>
              </a:rPr>
              <a:t>арбан</a:t>
            </a:r>
            <a:r>
              <a:rPr lang="ru-RU" sz="32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Bahnschrift Light SemiCondensed" pitchFamily="34" charset="0"/>
              </a:rPr>
              <a:t>зургаа</a:t>
            </a:r>
            <a:endParaRPr lang="ru-RU" sz="3200" b="1" dirty="0" smtClean="0">
              <a:solidFill>
                <a:srgbClr val="002060"/>
              </a:solidFill>
              <a:latin typeface="Bahnschrift Light SemiCondensed" pitchFamily="34" charset="0"/>
            </a:endParaRPr>
          </a:p>
          <a:p>
            <a:pPr marL="1970088"/>
            <a:r>
              <a:rPr lang="ru-RU" sz="32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17 – </a:t>
            </a:r>
            <a:r>
              <a:rPr lang="ru-RU" sz="3200" b="1" dirty="0" err="1" smtClean="0">
                <a:solidFill>
                  <a:srgbClr val="002060"/>
                </a:solidFill>
                <a:latin typeface="Bahnschrift Light SemiCondensed" pitchFamily="34" charset="0"/>
              </a:rPr>
              <a:t>арбан</a:t>
            </a:r>
            <a:r>
              <a:rPr lang="ru-RU" sz="32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Bahnschrift Light SemiCondensed" pitchFamily="34" charset="0"/>
              </a:rPr>
              <a:t>долоо</a:t>
            </a:r>
            <a:endParaRPr lang="ru-RU" sz="3200" b="1" dirty="0" smtClean="0">
              <a:solidFill>
                <a:srgbClr val="002060"/>
              </a:solidFill>
              <a:latin typeface="Bahnschrift Light SemiCondensed" pitchFamily="34" charset="0"/>
            </a:endParaRPr>
          </a:p>
          <a:p>
            <a:pPr marL="1970088"/>
            <a:r>
              <a:rPr lang="ru-RU" sz="32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18 – </a:t>
            </a:r>
            <a:r>
              <a:rPr lang="ru-RU" sz="3200" b="1" dirty="0" err="1" smtClean="0">
                <a:solidFill>
                  <a:srgbClr val="002060"/>
                </a:solidFill>
                <a:latin typeface="Bahnschrift Light SemiCondensed" pitchFamily="34" charset="0"/>
              </a:rPr>
              <a:t>арбан</a:t>
            </a:r>
            <a:r>
              <a:rPr lang="ru-RU" sz="32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 найма</a:t>
            </a:r>
          </a:p>
          <a:p>
            <a:pPr marL="1970088"/>
            <a:r>
              <a:rPr lang="ru-RU" sz="32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19 – </a:t>
            </a:r>
            <a:r>
              <a:rPr lang="ru-RU" sz="3200" b="1" dirty="0" err="1" smtClean="0">
                <a:solidFill>
                  <a:srgbClr val="002060"/>
                </a:solidFill>
                <a:latin typeface="Bahnschrift Light SemiCondensed" pitchFamily="34" charset="0"/>
              </a:rPr>
              <a:t>арбан</a:t>
            </a:r>
            <a:r>
              <a:rPr lang="ru-RU" sz="32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Bahnschrift Light SemiCondensed" pitchFamily="34" charset="0"/>
              </a:rPr>
              <a:t>юһэ</a:t>
            </a:r>
            <a:endParaRPr lang="ru-RU" sz="3200" b="1" dirty="0" smtClean="0">
              <a:solidFill>
                <a:srgbClr val="002060"/>
              </a:solidFill>
              <a:latin typeface="Bahnschrift Light SemiCondensed" pitchFamily="34" charset="0"/>
            </a:endParaRPr>
          </a:p>
          <a:p>
            <a:pPr marL="1970088"/>
            <a:r>
              <a:rPr lang="ru-RU" sz="32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20 - хори</a:t>
            </a:r>
            <a:endParaRPr lang="ru-RU" sz="3200" b="1" dirty="0">
              <a:solidFill>
                <a:srgbClr val="002060"/>
              </a:solidFill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764704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Тоо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нэрлэ</a:t>
            </a:r>
            <a:endParaRPr lang="ru-RU" sz="4400" dirty="0">
              <a:latin typeface="Bahnschrift Light SemiCondensed" pitchFamily="34" charset="0"/>
            </a:endParaRPr>
          </a:p>
        </p:txBody>
      </p:sp>
      <p:pic>
        <p:nvPicPr>
          <p:cNvPr id="21506" name="Picture 2" descr="https://i.ytimg.com/vi/GsepYr_52g4/maxres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204864"/>
            <a:ext cx="6441855" cy="3623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764704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Тоо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нэрлэ</a:t>
            </a:r>
            <a:endParaRPr lang="ru-RU" sz="4400" dirty="0">
              <a:latin typeface="Bahnschrift Light SemiCondensed" pitchFamily="34" charset="0"/>
            </a:endParaRPr>
          </a:p>
        </p:txBody>
      </p:sp>
      <p:pic>
        <p:nvPicPr>
          <p:cNvPr id="25602" name="Picture 2" descr="https://fikiwiki.com/uploads/posts/2022-02/1644879246_7-fikiwiki-com-p-kartinki-tsifra-13-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1988840"/>
            <a:ext cx="3600400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764704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Тоо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нэрлэ</a:t>
            </a:r>
            <a:endParaRPr lang="ru-RU" sz="4400" dirty="0">
              <a:latin typeface="Bahnschrift Light SemiCondensed" pitchFamily="34" charset="0"/>
            </a:endParaRPr>
          </a:p>
        </p:txBody>
      </p:sp>
      <p:pic>
        <p:nvPicPr>
          <p:cNvPr id="24578" name="Picture 2" descr="https://prepareforchange.net/wp-content/uploads/2020/08/17-Pixaba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2060848"/>
            <a:ext cx="3675165" cy="28252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764704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Тоо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нэрлэ</a:t>
            </a:r>
            <a:endParaRPr lang="ru-RU" sz="4400" dirty="0">
              <a:latin typeface="Bahnschrift Light SemiCondensed" pitchFamily="34" charset="0"/>
            </a:endParaRPr>
          </a:p>
        </p:txBody>
      </p:sp>
      <p:pic>
        <p:nvPicPr>
          <p:cNvPr id="6" name="Picture 2" descr="https://fikiwiki.com/uploads/posts/2022-02/1644819958_3-fikiwiki-com-p-kartinki-tsifra-19-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2132856"/>
            <a:ext cx="4144851" cy="3186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899592" y="548680"/>
            <a:ext cx="2736304" cy="7200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первый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99592" y="1340768"/>
            <a:ext cx="2736304" cy="7200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второй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99592" y="2132856"/>
            <a:ext cx="2736304" cy="7200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третий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99592" y="2924944"/>
            <a:ext cx="2736304" cy="7200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четвёртый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99592" y="3717032"/>
            <a:ext cx="2736304" cy="7200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пятый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899592" y="4509120"/>
            <a:ext cx="2736304" cy="7200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шестой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99592" y="5301208"/>
            <a:ext cx="2736304" cy="7200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седьмой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427984" y="548680"/>
            <a:ext cx="3816424" cy="72008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нэгэ</a:t>
            </a:r>
            <a:r>
              <a:rPr lang="ru-RU" sz="4400" dirty="0" err="1" smtClean="0">
                <a:solidFill>
                  <a:srgbClr val="FF0000"/>
                </a:solidFill>
                <a:latin typeface="Bahnschrift Light SemiCondensed" pitchFamily="34" charset="0"/>
              </a:rPr>
              <a:t>дэхи</a:t>
            </a:r>
            <a:endParaRPr lang="ru-RU" sz="4400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427984" y="1340768"/>
            <a:ext cx="3816424" cy="72008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хоёр</a:t>
            </a:r>
            <a:r>
              <a:rPr lang="ru-RU" sz="4400" dirty="0" err="1" smtClean="0">
                <a:solidFill>
                  <a:srgbClr val="FF0000"/>
                </a:solidFill>
                <a:latin typeface="Bahnschrift Light SemiCondensed" pitchFamily="34" charset="0"/>
              </a:rPr>
              <a:t>дохи</a:t>
            </a:r>
            <a:endParaRPr lang="ru-RU" sz="4400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427984" y="2132856"/>
            <a:ext cx="3816424" cy="72008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гурба</a:t>
            </a:r>
            <a:r>
              <a:rPr lang="ru-RU" sz="4400" dirty="0" err="1" smtClean="0">
                <a:solidFill>
                  <a:srgbClr val="FF0000"/>
                </a:solidFill>
                <a:latin typeface="Bahnschrift Light SemiCondensed" pitchFamily="34" charset="0"/>
              </a:rPr>
              <a:t>дахи</a:t>
            </a:r>
            <a:endParaRPr lang="ru-RU" sz="4400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427984" y="2924944"/>
            <a:ext cx="3816424" cy="72008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дүрбэ</a:t>
            </a:r>
            <a:r>
              <a:rPr lang="ru-RU" sz="4400" dirty="0" err="1" smtClean="0">
                <a:solidFill>
                  <a:srgbClr val="FF0000"/>
                </a:solidFill>
                <a:latin typeface="Bahnschrift Light SemiCondensed" pitchFamily="34" charset="0"/>
              </a:rPr>
              <a:t>дэхи</a:t>
            </a:r>
            <a:endParaRPr lang="ru-RU" sz="4400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427984" y="3717032"/>
            <a:ext cx="3816424" cy="72008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таба</a:t>
            </a:r>
            <a:r>
              <a:rPr lang="ru-RU" sz="4400" dirty="0" err="1" smtClean="0">
                <a:solidFill>
                  <a:srgbClr val="FF0000"/>
                </a:solidFill>
                <a:latin typeface="Bahnschrift Light SemiCondensed" pitchFamily="34" charset="0"/>
              </a:rPr>
              <a:t>дахи</a:t>
            </a:r>
            <a:endParaRPr lang="ru-RU" sz="4400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427984" y="4509120"/>
            <a:ext cx="3816424" cy="72008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зургаа</a:t>
            </a:r>
            <a:r>
              <a:rPr lang="ru-RU" sz="4400" dirty="0" err="1" smtClean="0">
                <a:solidFill>
                  <a:srgbClr val="FF0000"/>
                </a:solidFill>
                <a:latin typeface="Bahnschrift Light SemiCondensed" pitchFamily="34" charset="0"/>
              </a:rPr>
              <a:t>дахи</a:t>
            </a:r>
            <a:endParaRPr lang="ru-RU" sz="4400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427984" y="5301208"/>
            <a:ext cx="3816424" cy="72008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долоо</a:t>
            </a:r>
            <a:r>
              <a:rPr lang="ru-RU" sz="4400" dirty="0" err="1" smtClean="0">
                <a:solidFill>
                  <a:srgbClr val="FF0000"/>
                </a:solidFill>
                <a:latin typeface="Bahnschrift Light SemiCondensed" pitchFamily="34" charset="0"/>
              </a:rPr>
              <a:t>дохи</a:t>
            </a:r>
            <a:endParaRPr lang="ru-RU" sz="4400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899592" y="548680"/>
            <a:ext cx="2736304" cy="7200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восьмой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99592" y="1340768"/>
            <a:ext cx="2736304" cy="7200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девятый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99592" y="2132856"/>
            <a:ext cx="2736304" cy="7200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десятый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427984" y="548680"/>
            <a:ext cx="3816424" cy="72008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найма</a:t>
            </a:r>
            <a:r>
              <a:rPr lang="ru-RU" sz="4400" dirty="0" err="1" smtClean="0">
                <a:solidFill>
                  <a:srgbClr val="FF0000"/>
                </a:solidFill>
                <a:latin typeface="Bahnschrift Light SemiCondensed" pitchFamily="34" charset="0"/>
              </a:rPr>
              <a:t>дахи</a:t>
            </a:r>
            <a:endParaRPr lang="ru-RU" sz="4400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427984" y="1340768"/>
            <a:ext cx="3816424" cy="72008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юһэ</a:t>
            </a:r>
            <a:r>
              <a:rPr lang="ru-RU" sz="4400" dirty="0" err="1" smtClean="0">
                <a:solidFill>
                  <a:srgbClr val="FF0000"/>
                </a:solidFill>
                <a:latin typeface="Bahnschrift Light SemiCondensed" pitchFamily="34" charset="0"/>
              </a:rPr>
              <a:t>дэхи</a:t>
            </a:r>
            <a:endParaRPr lang="ru-RU" sz="4400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427984" y="2132856"/>
            <a:ext cx="3816424" cy="72008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арба</a:t>
            </a:r>
            <a:r>
              <a:rPr lang="ru-RU" sz="4400" dirty="0" err="1" smtClean="0">
                <a:solidFill>
                  <a:srgbClr val="FF0000"/>
                </a:solidFill>
                <a:latin typeface="Bahnschrift Light SemiCondensed" pitchFamily="34" charset="0"/>
              </a:rPr>
              <a:t>дахи</a:t>
            </a:r>
            <a:endParaRPr lang="ru-RU" sz="4400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https://cdn2.vectorstock.com/i/1000x1000/70/56/happy-children-on-a-sports-pedestal-with-gold-vector-22317056.jpg"/>
          <p:cNvPicPr>
            <a:picLocks noChangeAspect="1" noChangeArrowheads="1"/>
          </p:cNvPicPr>
          <p:nvPr/>
        </p:nvPicPr>
        <p:blipFill>
          <a:blip r:embed="rId3" cstate="print"/>
          <a:srcRect r="2216" b="10811"/>
          <a:stretch>
            <a:fillRect/>
          </a:stretch>
        </p:blipFill>
        <p:spPr bwMode="auto">
          <a:xfrm>
            <a:off x="2123728" y="1412776"/>
            <a:ext cx="4824536" cy="4752528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1547664" y="620688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Саша</a:t>
            </a:r>
            <a:endParaRPr lang="ru-RU" sz="4400" dirty="0"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6" name="Picture 4" descr="https://gas-kvas.com/uploads/posts/2023-02/1676971499_gas-kvas-com-p-risunok-na-temu-dostizheniya-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844824"/>
            <a:ext cx="5454407" cy="4248472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971600" y="2564904"/>
            <a:ext cx="1800200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Петя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779912" y="1340768"/>
            <a:ext cx="1800200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Слава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516216" y="2492896"/>
            <a:ext cx="1800200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Бата</a:t>
            </a:r>
            <a:endParaRPr lang="ru-RU" sz="4400" dirty="0"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6" name="Picture 4" descr="https://gas-kvas.com/uploads/posts/2023-02/1676971499_gas-kvas-com-p-risunok-na-temu-dostizheniya-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844824"/>
            <a:ext cx="5454407" cy="4248472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971600" y="2564904"/>
            <a:ext cx="1800200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Петя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779912" y="1340768"/>
            <a:ext cx="1800200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Слава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516216" y="2492896"/>
            <a:ext cx="1800200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Бата</a:t>
            </a:r>
            <a:endParaRPr lang="ru-RU" sz="4400" dirty="0"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4" name="AutoShape 2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35696" y="764704"/>
            <a:ext cx="5832648" cy="50405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/>
              <a:t>Фонетическэ</a:t>
            </a:r>
            <a:r>
              <a:rPr lang="ru-RU" sz="4400" dirty="0" smtClean="0"/>
              <a:t> зарядка</a:t>
            </a:r>
            <a:endParaRPr lang="ru-RU" sz="4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259632" y="1700808"/>
            <a:ext cx="7056784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о</a:t>
            </a:r>
            <a:r>
              <a:rPr lang="ru-RU" sz="6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о</a:t>
            </a:r>
            <a:r>
              <a:rPr lang="ru-RU" sz="6600" dirty="0" smtClean="0">
                <a:solidFill>
                  <a:srgbClr val="C00000"/>
                </a:solidFill>
                <a:latin typeface="Times New Roman"/>
                <a:cs typeface="Times New Roman"/>
              </a:rPr>
              <a:t> - </a:t>
            </a:r>
            <a:r>
              <a:rPr lang="ru-RU" sz="6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өө</a:t>
            </a:r>
            <a:endParaRPr lang="ru-RU" sz="66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59632" y="2924944"/>
            <a:ext cx="7056784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уу</a:t>
            </a:r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 – </a:t>
            </a:r>
            <a:r>
              <a:rPr lang="ru-RU" sz="6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үү</a:t>
            </a:r>
            <a:endParaRPr lang="ru-RU" sz="66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3275856" y="836712"/>
            <a:ext cx="2664296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4 класс</a:t>
            </a:r>
            <a:endParaRPr lang="ru-RU" sz="4400" dirty="0">
              <a:latin typeface="Bahnschrift Light SemiCondensed" pitchFamily="34" charset="0"/>
            </a:endParaRPr>
          </a:p>
        </p:txBody>
      </p:sp>
      <p:pic>
        <p:nvPicPr>
          <p:cNvPr id="28682" name="Picture 10" descr="https://gas-kvas.com/uploads/posts/2023-02/1676641063_gas-kvas-com-p-detskii-risunok-shkolnika-4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708920"/>
            <a:ext cx="4569540" cy="33724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355976" y="1772816"/>
            <a:ext cx="302433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latin typeface="Bookman Old Style" pitchFamily="18" charset="0"/>
              </a:rPr>
              <a:t>ойлгооб</a:t>
            </a:r>
            <a:endParaRPr lang="ru-RU" sz="3600" dirty="0"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355976" y="3212976"/>
            <a:ext cx="3096344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latin typeface="Bookman Old Style" pitchFamily="18" charset="0"/>
              </a:rPr>
              <a:t>ядарнаб</a:t>
            </a:r>
            <a:endParaRPr lang="ru-RU" sz="3600" dirty="0"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355976" y="4725144"/>
            <a:ext cx="316835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latin typeface="Bookman Old Style" pitchFamily="18" charset="0"/>
              </a:rPr>
              <a:t>ойлгоог</a:t>
            </a:r>
            <a:r>
              <a:rPr lang="ru-RU" sz="3600" dirty="0" err="1" smtClean="0">
                <a:latin typeface="Bookman Old Style" pitchFamily="18" charset="0"/>
                <a:cs typeface="Times New Roman"/>
              </a:rPr>
              <a:t>үйб</a:t>
            </a:r>
            <a:endParaRPr lang="ru-RU" sz="3600" dirty="0"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691680" y="548680"/>
            <a:ext cx="5616624" cy="64807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latin typeface="Times New Roman"/>
                <a:cs typeface="Times New Roman"/>
              </a:rPr>
              <a:t>Өөрэеэ сэгнэ</a:t>
            </a:r>
            <a:r>
              <a:rPr lang="ru-RU" sz="3600" dirty="0" smtClean="0">
                <a:latin typeface="Times New Roman"/>
                <a:cs typeface="Times New Roman"/>
              </a:rPr>
              <a:t>!</a:t>
            </a:r>
            <a:endParaRPr lang="ru-RU" sz="3600" dirty="0">
              <a:latin typeface="Bookman Old Style" pitchFamily="18" charset="0"/>
            </a:endParaRPr>
          </a:p>
        </p:txBody>
      </p:sp>
      <p:grpSp>
        <p:nvGrpSpPr>
          <p:cNvPr id="2" name="Группа 20"/>
          <p:cNvGrpSpPr/>
          <p:nvPr/>
        </p:nvGrpSpPr>
        <p:grpSpPr>
          <a:xfrm>
            <a:off x="1619672" y="1628800"/>
            <a:ext cx="1584176" cy="936104"/>
            <a:chOff x="1619672" y="1628800"/>
            <a:chExt cx="1584176" cy="936104"/>
          </a:xfrm>
        </p:grpSpPr>
        <p:sp>
          <p:nvSpPr>
            <p:cNvPr id="13" name="Равнобедренный треугольник 12"/>
            <p:cNvSpPr/>
            <p:nvPr/>
          </p:nvSpPr>
          <p:spPr>
            <a:xfrm>
              <a:off x="1979712" y="1628800"/>
              <a:ext cx="864096" cy="864096"/>
            </a:xfrm>
            <a:prstGeom prst="triangl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Блок-схема: ручное управление 13"/>
            <p:cNvSpPr/>
            <p:nvPr/>
          </p:nvSpPr>
          <p:spPr>
            <a:xfrm>
              <a:off x="1619672" y="2132856"/>
              <a:ext cx="1584176" cy="432048"/>
            </a:xfrm>
            <a:prstGeom prst="flowChartManualOperation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" name="Группа 21"/>
          <p:cNvGrpSpPr/>
          <p:nvPr/>
        </p:nvGrpSpPr>
        <p:grpSpPr>
          <a:xfrm>
            <a:off x="1619672" y="2852936"/>
            <a:ext cx="1584176" cy="936104"/>
            <a:chOff x="1619672" y="2852936"/>
            <a:chExt cx="1584176" cy="936104"/>
          </a:xfrm>
        </p:grpSpPr>
        <p:sp>
          <p:nvSpPr>
            <p:cNvPr id="17" name="Равнобедренный треугольник 16"/>
            <p:cNvSpPr/>
            <p:nvPr/>
          </p:nvSpPr>
          <p:spPr>
            <a:xfrm>
              <a:off x="1979712" y="2852936"/>
              <a:ext cx="864096" cy="864096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Блок-схема: ручное управление 18"/>
            <p:cNvSpPr/>
            <p:nvPr/>
          </p:nvSpPr>
          <p:spPr>
            <a:xfrm>
              <a:off x="1619672" y="3356992"/>
              <a:ext cx="1584176" cy="432048"/>
            </a:xfrm>
            <a:prstGeom prst="flowChartManualOperation">
              <a:avLst/>
            </a:prstGeom>
            <a:solidFill>
              <a:schemeClr val="bg2">
                <a:lumMod val="10000"/>
              </a:schemeClr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22"/>
          <p:cNvGrpSpPr/>
          <p:nvPr/>
        </p:nvGrpSpPr>
        <p:grpSpPr>
          <a:xfrm>
            <a:off x="1619672" y="4437112"/>
            <a:ext cx="1584176" cy="864096"/>
            <a:chOff x="1619672" y="4437112"/>
            <a:chExt cx="1584176" cy="864096"/>
          </a:xfrm>
        </p:grpSpPr>
        <p:sp>
          <p:nvSpPr>
            <p:cNvPr id="18" name="Равнобедренный треугольник 17"/>
            <p:cNvSpPr/>
            <p:nvPr/>
          </p:nvSpPr>
          <p:spPr>
            <a:xfrm>
              <a:off x="1979712" y="4437112"/>
              <a:ext cx="864096" cy="864096"/>
            </a:xfrm>
            <a:prstGeom prst="triangl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Блок-схема: ручное управление 19"/>
            <p:cNvSpPr/>
            <p:nvPr/>
          </p:nvSpPr>
          <p:spPr>
            <a:xfrm>
              <a:off x="1619672" y="4869160"/>
              <a:ext cx="1584176" cy="432048"/>
            </a:xfrm>
            <a:prstGeom prst="flowChartManualOperation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4" name="AutoShape 2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35696" y="548680"/>
            <a:ext cx="5832648" cy="50405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/>
              <a:t>Фонетическэ</a:t>
            </a:r>
            <a:r>
              <a:rPr lang="ru-RU" sz="4400" dirty="0" smtClean="0"/>
              <a:t> зарядка</a:t>
            </a:r>
            <a:endParaRPr lang="ru-RU" sz="4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11560" y="1268760"/>
            <a:ext cx="3816424" cy="489654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chemeClr val="accent1">
                    <a:lumMod val="50000"/>
                  </a:schemeClr>
                </a:solidFill>
              </a:rPr>
              <a:t>Бааг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4800" dirty="0" err="1" smtClean="0">
                <a:solidFill>
                  <a:schemeClr val="accent1">
                    <a:lumMod val="50000"/>
                  </a:schemeClr>
                </a:solidFill>
              </a:rPr>
              <a:t>бааг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Баха </a:t>
            </a:r>
            <a:r>
              <a:rPr lang="ru-RU" sz="4800" dirty="0" err="1" smtClean="0">
                <a:solidFill>
                  <a:schemeClr val="accent1">
                    <a:lumMod val="50000"/>
                  </a:schemeClr>
                </a:solidFill>
              </a:rPr>
              <a:t>гээ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b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800" dirty="0" err="1" smtClean="0">
                <a:solidFill>
                  <a:schemeClr val="accent1">
                    <a:lumMod val="50000"/>
                  </a:schemeClr>
                </a:solidFill>
              </a:rPr>
              <a:t>Гоог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4800" dirty="0" err="1" smtClean="0">
                <a:solidFill>
                  <a:schemeClr val="accent1">
                    <a:lumMod val="50000"/>
                  </a:schemeClr>
                </a:solidFill>
              </a:rPr>
              <a:t>гоог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800" dirty="0" err="1" smtClean="0">
                <a:solidFill>
                  <a:schemeClr val="accent1">
                    <a:lumMod val="50000"/>
                  </a:schemeClr>
                </a:solidFill>
              </a:rPr>
              <a:t>Галуун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4800" dirty="0" err="1" smtClean="0">
                <a:solidFill>
                  <a:schemeClr val="accent1">
                    <a:lumMod val="50000"/>
                  </a:schemeClr>
                </a:solidFill>
              </a:rPr>
              <a:t>гээ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sz="4800" dirty="0">
              <a:solidFill>
                <a:schemeClr val="accent1">
                  <a:lumMod val="50000"/>
                </a:schemeClr>
              </a:solidFill>
              <a:latin typeface="Bahnschrift SemiBold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932040" y="1268760"/>
            <a:ext cx="3312368" cy="489654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chemeClr val="accent1">
                    <a:lumMod val="50000"/>
                  </a:schemeClr>
                </a:solidFill>
              </a:rPr>
              <a:t>Гүүг </a:t>
            </a:r>
            <a:r>
              <a:rPr lang="ru-RU" sz="4800" dirty="0" err="1" smtClean="0">
                <a:solidFill>
                  <a:schemeClr val="accent1">
                    <a:lumMod val="50000"/>
                  </a:schemeClr>
                </a:solidFill>
              </a:rPr>
              <a:t>гүүг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800" dirty="0" err="1" smtClean="0">
                <a:solidFill>
                  <a:schemeClr val="accent1">
                    <a:lumMod val="50000"/>
                  </a:schemeClr>
                </a:solidFill>
              </a:rPr>
              <a:t>Гүхы гээ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,</a:t>
            </a:r>
            <a:b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800" dirty="0" err="1" smtClean="0">
                <a:solidFill>
                  <a:schemeClr val="accent1">
                    <a:lumMod val="50000"/>
                  </a:schemeClr>
                </a:solidFill>
              </a:rPr>
              <a:t>Гүхы бэшэ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800" dirty="0" err="1" smtClean="0">
                <a:solidFill>
                  <a:schemeClr val="accent1">
                    <a:lumMod val="50000"/>
                  </a:schemeClr>
                </a:solidFill>
              </a:rPr>
              <a:t>Хүхы гээ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ru-RU" sz="4800" dirty="0">
              <a:solidFill>
                <a:schemeClr val="accent1">
                  <a:lumMod val="50000"/>
                </a:schemeClr>
              </a:solidFill>
              <a:latin typeface="Bahnschrift SemiBold" pitchFamily="34" charset="0"/>
            </a:endParaRPr>
          </a:p>
        </p:txBody>
      </p:sp>
      <p:pic>
        <p:nvPicPr>
          <p:cNvPr id="12" name="Рисунок 11" descr="https://klike.net/uploads/posts/2023-02/1675918956_3-6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636912"/>
            <a:ext cx="504056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s://gas-kvas.com/uploads/posts/2023-01/1673506939_gas-kvas-com-p-gus-detskii-risunok-2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3131840" y="4725144"/>
            <a:ext cx="1080120" cy="141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s://grizly.club/uploads/posts/2023-01/1674640646_grizly-club-p-kukushka-klipart-24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240" y="1340768"/>
            <a:ext cx="2638425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1043608" y="908720"/>
            <a:ext cx="7200800" cy="54006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1970088"/>
            <a:r>
              <a:rPr lang="ru-RU" sz="32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1 – </a:t>
            </a:r>
            <a:r>
              <a:rPr lang="ru-RU" sz="3200" b="1" dirty="0" err="1" smtClean="0">
                <a:solidFill>
                  <a:srgbClr val="002060"/>
                </a:solidFill>
                <a:latin typeface="Bahnschrift Light SemiCondensed" pitchFamily="34" charset="0"/>
              </a:rPr>
              <a:t>нэгэн</a:t>
            </a:r>
            <a:endParaRPr lang="ru-RU" sz="3200" b="1" dirty="0" smtClean="0">
              <a:solidFill>
                <a:srgbClr val="002060"/>
              </a:solidFill>
              <a:latin typeface="Bahnschrift Light SemiCondensed" pitchFamily="34" charset="0"/>
            </a:endParaRPr>
          </a:p>
          <a:p>
            <a:pPr marL="1970088"/>
            <a:r>
              <a:rPr lang="ru-RU" sz="32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2 – </a:t>
            </a:r>
            <a:r>
              <a:rPr lang="ru-RU" sz="3200" b="1" dirty="0" err="1" smtClean="0">
                <a:solidFill>
                  <a:srgbClr val="002060"/>
                </a:solidFill>
                <a:latin typeface="Bahnschrift Light SemiCondensed" pitchFamily="34" charset="0"/>
              </a:rPr>
              <a:t>хоёр</a:t>
            </a:r>
            <a:endParaRPr lang="ru-RU" sz="3200" b="1" dirty="0" smtClean="0">
              <a:solidFill>
                <a:srgbClr val="002060"/>
              </a:solidFill>
              <a:latin typeface="Bahnschrift Light SemiCondensed" pitchFamily="34" charset="0"/>
            </a:endParaRPr>
          </a:p>
          <a:p>
            <a:pPr marL="1970088"/>
            <a:r>
              <a:rPr lang="ru-RU" sz="32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3 – </a:t>
            </a:r>
            <a:r>
              <a:rPr lang="ru-RU" sz="3200" b="1" dirty="0" err="1" smtClean="0">
                <a:solidFill>
                  <a:srgbClr val="002060"/>
                </a:solidFill>
                <a:latin typeface="Bahnschrift Light SemiCondensed" pitchFamily="34" charset="0"/>
              </a:rPr>
              <a:t>гурба</a:t>
            </a:r>
            <a:endParaRPr lang="ru-RU" sz="3200" b="1" dirty="0" smtClean="0">
              <a:solidFill>
                <a:srgbClr val="002060"/>
              </a:solidFill>
              <a:latin typeface="Bahnschrift Light SemiCondensed" pitchFamily="34" charset="0"/>
            </a:endParaRPr>
          </a:p>
          <a:p>
            <a:pPr marL="1970088"/>
            <a:r>
              <a:rPr lang="ru-RU" sz="32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4 – </a:t>
            </a:r>
            <a:r>
              <a:rPr lang="ru-RU" sz="3200" b="1" dirty="0" err="1" smtClean="0">
                <a:solidFill>
                  <a:srgbClr val="002060"/>
                </a:solidFill>
                <a:latin typeface="Bahnschrift Light SemiCondensed" pitchFamily="34" charset="0"/>
              </a:rPr>
              <a:t>дүрбэ</a:t>
            </a:r>
            <a:endParaRPr lang="ru-RU" sz="3200" b="1" dirty="0" smtClean="0">
              <a:solidFill>
                <a:srgbClr val="002060"/>
              </a:solidFill>
              <a:latin typeface="Bahnschrift Light SemiCondensed" pitchFamily="34" charset="0"/>
            </a:endParaRPr>
          </a:p>
          <a:p>
            <a:pPr marL="1970088"/>
            <a:r>
              <a:rPr lang="ru-RU" sz="32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5 – </a:t>
            </a:r>
            <a:r>
              <a:rPr lang="ru-RU" sz="3200" b="1" dirty="0" err="1" smtClean="0">
                <a:solidFill>
                  <a:srgbClr val="002060"/>
                </a:solidFill>
                <a:latin typeface="Bahnschrift Light SemiCondensed" pitchFamily="34" charset="0"/>
              </a:rPr>
              <a:t>таба</a:t>
            </a:r>
            <a:endParaRPr lang="ru-RU" sz="3200" b="1" dirty="0" smtClean="0">
              <a:solidFill>
                <a:srgbClr val="002060"/>
              </a:solidFill>
              <a:latin typeface="Bahnschrift Light SemiCondensed" pitchFamily="34" charset="0"/>
            </a:endParaRPr>
          </a:p>
          <a:p>
            <a:pPr marL="1970088"/>
            <a:r>
              <a:rPr lang="ru-RU" sz="32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6 – </a:t>
            </a:r>
            <a:r>
              <a:rPr lang="ru-RU" sz="3200" b="1" dirty="0" err="1" smtClean="0">
                <a:solidFill>
                  <a:srgbClr val="002060"/>
                </a:solidFill>
                <a:latin typeface="Bahnschrift Light SemiCondensed" pitchFamily="34" charset="0"/>
              </a:rPr>
              <a:t>зургаа</a:t>
            </a:r>
            <a:endParaRPr lang="ru-RU" sz="3200" b="1" dirty="0" smtClean="0">
              <a:solidFill>
                <a:srgbClr val="002060"/>
              </a:solidFill>
              <a:latin typeface="Bahnschrift Light SemiCondensed" pitchFamily="34" charset="0"/>
            </a:endParaRPr>
          </a:p>
          <a:p>
            <a:pPr marL="1970088"/>
            <a:r>
              <a:rPr lang="ru-RU" sz="32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7 – </a:t>
            </a:r>
            <a:r>
              <a:rPr lang="ru-RU" sz="3200" b="1" dirty="0" err="1" smtClean="0">
                <a:solidFill>
                  <a:srgbClr val="002060"/>
                </a:solidFill>
                <a:latin typeface="Bahnschrift Light SemiCondensed" pitchFamily="34" charset="0"/>
              </a:rPr>
              <a:t>долоо</a:t>
            </a:r>
            <a:endParaRPr lang="ru-RU" sz="3200" b="1" dirty="0" smtClean="0">
              <a:solidFill>
                <a:srgbClr val="002060"/>
              </a:solidFill>
              <a:latin typeface="Bahnschrift Light SemiCondensed" pitchFamily="34" charset="0"/>
            </a:endParaRPr>
          </a:p>
          <a:p>
            <a:pPr marL="1970088"/>
            <a:r>
              <a:rPr lang="ru-RU" sz="32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8 – найма</a:t>
            </a:r>
          </a:p>
          <a:p>
            <a:pPr marL="1970088"/>
            <a:r>
              <a:rPr lang="ru-RU" sz="32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9 – </a:t>
            </a:r>
            <a:r>
              <a:rPr lang="ru-RU" sz="3200" b="1" dirty="0" err="1" smtClean="0">
                <a:solidFill>
                  <a:srgbClr val="002060"/>
                </a:solidFill>
                <a:latin typeface="Bahnschrift Light SemiCondensed" pitchFamily="34" charset="0"/>
              </a:rPr>
              <a:t>юһэ</a:t>
            </a:r>
            <a:endParaRPr lang="ru-RU" sz="3200" b="1" dirty="0" smtClean="0">
              <a:solidFill>
                <a:srgbClr val="002060"/>
              </a:solidFill>
              <a:latin typeface="Bahnschrift Light SemiCondensed" pitchFamily="34" charset="0"/>
            </a:endParaRPr>
          </a:p>
          <a:p>
            <a:pPr marL="1970088"/>
            <a:r>
              <a:rPr lang="ru-RU" sz="32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10 - арба</a:t>
            </a:r>
            <a:endParaRPr lang="ru-RU" sz="3200" b="1" dirty="0">
              <a:solidFill>
                <a:srgbClr val="002060"/>
              </a:solidFill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764704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Хэды</a:t>
            </a:r>
            <a:r>
              <a:rPr lang="ru-RU" sz="4400" dirty="0" smtClean="0">
                <a:latin typeface="Bahnschrift Light SemiCondensed" pitchFamily="34" charset="0"/>
              </a:rPr>
              <a:t> карандаш </a:t>
            </a:r>
            <a:r>
              <a:rPr lang="ru-RU" sz="4400" dirty="0" err="1" smtClean="0">
                <a:latin typeface="Bahnschrift Light SemiCondensed" pitchFamily="34" charset="0"/>
              </a:rPr>
              <a:t>бэ</a:t>
            </a:r>
            <a:r>
              <a:rPr lang="ru-RU" sz="4400" dirty="0" smtClean="0">
                <a:latin typeface="Bahnschrift Light SemiCondensed" pitchFamily="34" charset="0"/>
              </a:rPr>
              <a:t>?</a:t>
            </a:r>
            <a:endParaRPr lang="ru-RU" sz="4400" dirty="0">
              <a:latin typeface="Bahnschrift Light SemiCondensed" pitchFamily="34" charset="0"/>
            </a:endParaRPr>
          </a:p>
        </p:txBody>
      </p:sp>
      <p:pic>
        <p:nvPicPr>
          <p:cNvPr id="5122" name="Picture 2" descr="https://avatars.mds.yandex.net/i?id=4d49c10765de0e3bbf2ae38650da3d31_l-4885466-images-thumbs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2348880"/>
            <a:ext cx="5326899" cy="29963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764704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Хэды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хонид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бэ</a:t>
            </a:r>
            <a:r>
              <a:rPr lang="ru-RU" sz="4400" dirty="0" smtClean="0">
                <a:latin typeface="Bahnschrift Light SemiCondensed" pitchFamily="34" charset="0"/>
              </a:rPr>
              <a:t>?</a:t>
            </a:r>
            <a:endParaRPr lang="ru-RU" sz="4400" dirty="0">
              <a:latin typeface="Bahnschrift Light SemiCondensed" pitchFamily="34" charset="0"/>
            </a:endParaRPr>
          </a:p>
        </p:txBody>
      </p:sp>
      <p:pic>
        <p:nvPicPr>
          <p:cNvPr id="9" name="Рисунок 8" descr="https://gas-kvas.com/uploads/posts/2023-01/1673584478_gas-kvas-com-p-ovtsa-detskii-risunok-1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204864"/>
            <a:ext cx="3960440" cy="2742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764704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Хэды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хартаабха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бэ</a:t>
            </a:r>
            <a:r>
              <a:rPr lang="ru-RU" sz="4400" dirty="0" smtClean="0">
                <a:latin typeface="Bahnschrift Light SemiCondensed" pitchFamily="34" charset="0"/>
              </a:rPr>
              <a:t>?</a:t>
            </a:r>
            <a:endParaRPr lang="ru-RU" sz="4400" dirty="0">
              <a:latin typeface="Bahnschrift Light SemiCondensed" pitchFamily="34" charset="0"/>
            </a:endParaRPr>
          </a:p>
        </p:txBody>
      </p:sp>
      <p:pic>
        <p:nvPicPr>
          <p:cNvPr id="3074" name="Picture 2" descr="https://storage.agroru.com/files/image/9b4BD/wxtrrpgkwiagrxe8tn0kpgaulvfpezjp3i1dyca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2420888"/>
            <a:ext cx="5265167" cy="31416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764704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Хэды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аяга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бэ</a:t>
            </a:r>
            <a:r>
              <a:rPr lang="ru-RU" sz="4400" dirty="0" smtClean="0">
                <a:latin typeface="Bahnschrift Light SemiCondensed" pitchFamily="34" charset="0"/>
              </a:rPr>
              <a:t>?</a:t>
            </a:r>
            <a:endParaRPr lang="ru-RU" sz="4400" dirty="0">
              <a:latin typeface="Bahnschrift Light SemiCondensed" pitchFamily="34" charset="0"/>
            </a:endParaRPr>
          </a:p>
        </p:txBody>
      </p:sp>
      <p:pic>
        <p:nvPicPr>
          <p:cNvPr id="2050" name="Picture 2" descr="http://cdn.imgbb.ru/community/143/1430521/201609/8eb03ef446ca8a3cea82cd28428724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060848"/>
            <a:ext cx="5390034" cy="3808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115616" y="2348880"/>
            <a:ext cx="6912768" cy="2088232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500" dirty="0" err="1" smtClean="0">
                <a:latin typeface="Bahnschrift Light SemiCondensed" pitchFamily="34" charset="0"/>
              </a:rPr>
              <a:t>Бэрхэ</a:t>
            </a:r>
            <a:r>
              <a:rPr lang="ru-RU" sz="11500" dirty="0" smtClean="0">
                <a:latin typeface="Bahnschrift Light SemiCondensed" pitchFamily="34" charset="0"/>
              </a:rPr>
              <a:t>!</a:t>
            </a:r>
            <a:endParaRPr lang="ru-RU" sz="11500" dirty="0"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158</Words>
  <Application>Microsoft Office PowerPoint</Application>
  <PresentationFormat>Экран (4:3)</PresentationFormat>
  <Paragraphs>70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Үхибүүд, энэ ном гү?</dc:title>
  <dc:creator>User</dc:creator>
  <cp:lastModifiedBy>User</cp:lastModifiedBy>
  <cp:revision>17</cp:revision>
  <dcterms:created xsi:type="dcterms:W3CDTF">2023-10-08T08:49:31Z</dcterms:created>
  <dcterms:modified xsi:type="dcterms:W3CDTF">2024-02-03T12:59:22Z</dcterms:modified>
</cp:coreProperties>
</file>