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7" r:id="rId2"/>
    <p:sldId id="308" r:id="rId3"/>
    <p:sldId id="309" r:id="rId4"/>
    <p:sldId id="274" r:id="rId5"/>
    <p:sldId id="302" r:id="rId6"/>
    <p:sldId id="303" r:id="rId7"/>
    <p:sldId id="304" r:id="rId8"/>
    <p:sldId id="305" r:id="rId9"/>
    <p:sldId id="301" r:id="rId10"/>
    <p:sldId id="277" r:id="rId11"/>
    <p:sldId id="294" r:id="rId12"/>
    <p:sldId id="295" r:id="rId13"/>
    <p:sldId id="296" r:id="rId14"/>
    <p:sldId id="273" r:id="rId15"/>
    <p:sldId id="287" r:id="rId16"/>
    <p:sldId id="298" r:id="rId17"/>
    <p:sldId id="299" r:id="rId18"/>
    <p:sldId id="300" r:id="rId19"/>
    <p:sldId id="306" r:id="rId20"/>
    <p:sldId id="31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AutoShape 2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27584" y="692696"/>
            <a:ext cx="7416824" cy="324036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solidFill>
                  <a:srgbClr val="002060"/>
                </a:solidFill>
                <a:latin typeface="Bookman Old Style" pitchFamily="18" charset="0"/>
              </a:rPr>
              <a:t>Буряад</a:t>
            </a:r>
            <a:r>
              <a:rPr lang="ru-RU" sz="4400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4400" dirty="0" err="1" smtClean="0">
                <a:solidFill>
                  <a:srgbClr val="002060"/>
                </a:solidFill>
                <a:latin typeface="Bookman Old Style" pitchFamily="18" charset="0"/>
              </a:rPr>
              <a:t>хэлэнэй</a:t>
            </a:r>
            <a:r>
              <a:rPr lang="ru-RU" sz="4400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4400" dirty="0" err="1" smtClean="0">
                <a:solidFill>
                  <a:srgbClr val="002060"/>
                </a:solidFill>
                <a:latin typeface="Bookman Old Style" pitchFamily="18" charset="0"/>
              </a:rPr>
              <a:t>хэшээл</a:t>
            </a:r>
            <a:endParaRPr lang="ru-RU" sz="440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algn="ctr"/>
            <a:r>
              <a:rPr lang="ru-RU" sz="4400" dirty="0" smtClean="0">
                <a:solidFill>
                  <a:srgbClr val="002060"/>
                </a:solidFill>
                <a:latin typeface="Bookman Old Style" pitchFamily="18" charset="0"/>
              </a:rPr>
              <a:t>(4 </a:t>
            </a:r>
            <a:r>
              <a:rPr lang="ru-RU" sz="4400" dirty="0" err="1" smtClean="0">
                <a:solidFill>
                  <a:srgbClr val="002060"/>
                </a:solidFill>
                <a:latin typeface="Bookman Old Style" pitchFamily="18" charset="0"/>
              </a:rPr>
              <a:t>анги</a:t>
            </a:r>
            <a:r>
              <a:rPr lang="ru-RU" sz="4400" dirty="0" smtClean="0">
                <a:solidFill>
                  <a:srgbClr val="002060"/>
                </a:solidFill>
                <a:latin typeface="Bookman Old Style" pitchFamily="18" charset="0"/>
              </a:rPr>
              <a:t>)</a:t>
            </a:r>
            <a:endParaRPr lang="ru-RU" sz="44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547664" y="4509120"/>
            <a:ext cx="6048672" cy="7200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err="1" smtClean="0">
                <a:solidFill>
                  <a:srgbClr val="002060"/>
                </a:solidFill>
                <a:latin typeface="Bookman Old Style" pitchFamily="18" charset="0"/>
              </a:rPr>
              <a:t>Багша</a:t>
            </a:r>
            <a:r>
              <a:rPr lang="ru-RU" sz="3200" dirty="0" smtClean="0">
                <a:solidFill>
                  <a:srgbClr val="002060"/>
                </a:solidFill>
                <a:latin typeface="Bookman Old Style" pitchFamily="18" charset="0"/>
              </a:rPr>
              <a:t>: </a:t>
            </a:r>
            <a:r>
              <a:rPr lang="ru-RU" sz="3200" dirty="0" err="1" smtClean="0">
                <a:solidFill>
                  <a:srgbClr val="002060"/>
                </a:solidFill>
                <a:latin typeface="Bookman Old Style" pitchFamily="18" charset="0"/>
              </a:rPr>
              <a:t>Дамбаева</a:t>
            </a:r>
            <a:r>
              <a:rPr lang="ru-RU" sz="3200" dirty="0" smtClean="0">
                <a:solidFill>
                  <a:srgbClr val="002060"/>
                </a:solidFill>
                <a:latin typeface="Bookman Old Style" pitchFamily="18" charset="0"/>
              </a:rPr>
              <a:t> Д. Ц.</a:t>
            </a:r>
            <a:endParaRPr lang="ru-RU" sz="32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76470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Тоо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нэрлэ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411760" y="2132856"/>
            <a:ext cx="4536504" cy="33843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dirty="0" smtClean="0"/>
              <a:t>351</a:t>
            </a:r>
            <a:endParaRPr lang="ru-RU" sz="13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76470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Тоо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нэрлэ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411760" y="2132856"/>
            <a:ext cx="4536504" cy="33843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dirty="0" smtClean="0"/>
              <a:t>692</a:t>
            </a:r>
            <a:endParaRPr lang="ru-RU" sz="13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76470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Тоо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нэрлэ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411760" y="2132856"/>
            <a:ext cx="4536504" cy="33843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dirty="0" smtClean="0"/>
              <a:t>809</a:t>
            </a:r>
            <a:endParaRPr lang="ru-RU" sz="13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76470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Тоо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нэрлэ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411760" y="2132856"/>
            <a:ext cx="4536504" cy="33843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dirty="0" smtClean="0"/>
              <a:t>765</a:t>
            </a:r>
            <a:endParaRPr lang="ru-RU" sz="13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115616" y="2348880"/>
            <a:ext cx="6912768" cy="2088232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500" dirty="0" err="1" smtClean="0">
                <a:latin typeface="Bahnschrift Light SemiCondensed" pitchFamily="34" charset="0"/>
              </a:rPr>
              <a:t>Бэрхэ</a:t>
            </a:r>
            <a:r>
              <a:rPr lang="ru-RU" sz="11500" dirty="0" smtClean="0">
                <a:latin typeface="Bahnschrift Light SemiCondensed" pitchFamily="34" charset="0"/>
              </a:rPr>
              <a:t>!</a:t>
            </a:r>
            <a:endParaRPr lang="ru-RU" sz="11500" dirty="0"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467544" y="548680"/>
            <a:ext cx="8352928" cy="108012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Гена </a:t>
            </a:r>
            <a:r>
              <a:rPr lang="ru-RU" sz="4400" dirty="0" err="1" smtClean="0">
                <a:latin typeface="Bahnschrift Light SemiCondensed" pitchFamily="34" charset="0"/>
              </a:rPr>
              <a:t>хэдытэйб</a:t>
            </a:r>
            <a:r>
              <a:rPr lang="ru-RU" sz="4400" dirty="0" smtClean="0">
                <a:latin typeface="Bahnschrift Light SemiCondensed" pitchFamily="34" charset="0"/>
              </a:rPr>
              <a:t>?</a:t>
            </a:r>
            <a:endParaRPr lang="ru-RU" sz="4400" dirty="0">
              <a:latin typeface="Bahnschrift Light SemiCondensed" pitchFamily="34" charset="0"/>
            </a:endParaRPr>
          </a:p>
        </p:txBody>
      </p:sp>
      <p:pic>
        <p:nvPicPr>
          <p:cNvPr id="3074" name="Picture 2" descr="https://raskraskirus.ru/wp-content/uploads/c/1/7/c1778778c2371bcca583bd88cdfaf6e7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916832"/>
            <a:ext cx="3127745" cy="44228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467544" y="548680"/>
            <a:ext cx="8352928" cy="108012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Незнайка </a:t>
            </a:r>
            <a:r>
              <a:rPr lang="ru-RU" sz="4400" dirty="0" err="1" smtClean="0">
                <a:latin typeface="Bahnschrift Light SemiCondensed" pitchFamily="34" charset="0"/>
              </a:rPr>
              <a:t>хэдытэйб</a:t>
            </a:r>
            <a:r>
              <a:rPr lang="ru-RU" sz="4400" dirty="0" smtClean="0">
                <a:latin typeface="Bahnschrift Light SemiCondensed" pitchFamily="34" charset="0"/>
              </a:rPr>
              <a:t>?</a:t>
            </a:r>
            <a:endParaRPr lang="ru-RU" sz="4400" dirty="0">
              <a:latin typeface="Bahnschrift Light SemiCondensed" pitchFamily="34" charset="0"/>
            </a:endParaRPr>
          </a:p>
        </p:txBody>
      </p:sp>
      <p:pic>
        <p:nvPicPr>
          <p:cNvPr id="22530" name="Picture 2" descr="http://papik.pro/uploads/posts/2021-12/1639232769_28-papik-pro-p-neznaika-klipart-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916832"/>
            <a:ext cx="4320480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467544" y="548680"/>
            <a:ext cx="8352928" cy="108012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Красная Шапочка </a:t>
            </a:r>
            <a:r>
              <a:rPr lang="ru-RU" sz="4400" dirty="0" err="1" smtClean="0">
                <a:latin typeface="Bahnschrift Light SemiCondensed" pitchFamily="34" charset="0"/>
              </a:rPr>
              <a:t>хэдытэйб</a:t>
            </a:r>
            <a:r>
              <a:rPr lang="ru-RU" sz="4400" dirty="0" smtClean="0">
                <a:latin typeface="Bahnschrift Light SemiCondensed" pitchFamily="34" charset="0"/>
              </a:rPr>
              <a:t>?</a:t>
            </a:r>
            <a:endParaRPr lang="ru-RU" sz="4400" dirty="0">
              <a:latin typeface="Bahnschrift Light SemiCondensed" pitchFamily="34" charset="0"/>
            </a:endParaRPr>
          </a:p>
        </p:txBody>
      </p:sp>
      <p:pic>
        <p:nvPicPr>
          <p:cNvPr id="24578" name="Picture 2" descr="https://catherineasquithgallery.com/uploads/posts/2021-02/1612854156_101-p-fon-dlya-skazki-krasnaya-shapochka-1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060848"/>
            <a:ext cx="2317790" cy="34776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467544" y="548680"/>
            <a:ext cx="8352928" cy="108012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Bahnschrift Light SemiCondensed" pitchFamily="34" charset="0"/>
              </a:rPr>
              <a:t>Буратино </a:t>
            </a:r>
            <a:r>
              <a:rPr lang="ru-RU" sz="4400" dirty="0" err="1" smtClean="0">
                <a:latin typeface="Bahnschrift Light SemiCondensed" pitchFamily="34" charset="0"/>
              </a:rPr>
              <a:t>хэдытэйб</a:t>
            </a:r>
            <a:r>
              <a:rPr lang="ru-RU" sz="4400" dirty="0" smtClean="0">
                <a:latin typeface="Bahnschrift Light SemiCondensed" pitchFamily="34" charset="0"/>
              </a:rPr>
              <a:t>?</a:t>
            </a:r>
            <a:endParaRPr lang="ru-RU" sz="4400" dirty="0">
              <a:latin typeface="Bahnschrift Light SemiCondensed" pitchFamily="34" charset="0"/>
            </a:endParaRPr>
          </a:p>
        </p:txBody>
      </p:sp>
      <p:pic>
        <p:nvPicPr>
          <p:cNvPr id="25602" name="Picture 2" descr="https://www.alllessons.ru/wp-content/uploads/files/hello_html_m2145275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1844824"/>
            <a:ext cx="2448272" cy="40735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899592" y="908720"/>
            <a:ext cx="3384376" cy="8640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арба</a:t>
            </a:r>
            <a:r>
              <a:rPr lang="ru-RU" sz="4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тай</a:t>
            </a:r>
            <a:endParaRPr lang="ru-RU" sz="4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99592" y="1988840"/>
            <a:ext cx="3384376" cy="8640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ю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4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тэй</a:t>
            </a:r>
            <a:endParaRPr lang="ru-RU" sz="4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99592" y="3068960"/>
            <a:ext cx="6768752" cy="8640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хорин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долоо</a:t>
            </a:r>
            <a:r>
              <a:rPr lang="ru-RU" sz="4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той</a:t>
            </a:r>
            <a:endParaRPr lang="ru-RU" sz="4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99592" y="4221088"/>
            <a:ext cx="6768752" cy="8640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дүшэн зургаа</a:t>
            </a:r>
            <a:r>
              <a:rPr lang="ru-RU" sz="4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тай</a:t>
            </a:r>
            <a:endParaRPr lang="ru-RU" sz="4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AutoShape 2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35696" y="764704"/>
            <a:ext cx="5832648" cy="50405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/>
              <a:t>Фонетическэ</a:t>
            </a:r>
            <a:r>
              <a:rPr lang="ru-RU" sz="4400" dirty="0" smtClean="0"/>
              <a:t> зарядка</a:t>
            </a:r>
            <a:endParaRPr lang="ru-RU" sz="4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259632" y="1700808"/>
            <a:ext cx="7056784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rgbClr val="C00000"/>
                </a:solidFill>
                <a:latin typeface="Times New Roman"/>
                <a:cs typeface="Times New Roman"/>
              </a:rPr>
              <a:t>ха</a:t>
            </a:r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 – </a:t>
            </a:r>
            <a:r>
              <a:rPr lang="ru-RU" sz="6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х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аа</a:t>
            </a:r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 – </a:t>
            </a:r>
            <a:r>
              <a:rPr lang="ru-RU" sz="6600" dirty="0" smtClean="0">
                <a:solidFill>
                  <a:srgbClr val="C00000"/>
                </a:solidFill>
                <a:latin typeface="Times New Roman"/>
                <a:cs typeface="Times New Roman"/>
              </a:rPr>
              <a:t>х</a:t>
            </a:r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ай</a:t>
            </a:r>
            <a:endParaRPr lang="ru-RU" sz="66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59632" y="2924944"/>
            <a:ext cx="7056784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һ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а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– </a:t>
            </a:r>
            <a:r>
              <a:rPr lang="ru-RU" sz="6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һ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аа </a:t>
            </a:r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- </a:t>
            </a:r>
            <a:r>
              <a:rPr lang="ru-RU" sz="6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һ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ай</a:t>
            </a:r>
            <a:endParaRPr lang="ru-RU" sz="66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259632" y="4149080"/>
            <a:ext cx="7056784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rgbClr val="C00000"/>
                </a:solidFill>
                <a:latin typeface="Times New Roman"/>
                <a:cs typeface="Times New Roman"/>
              </a:rPr>
              <a:t>х</a:t>
            </a:r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о</a:t>
            </a:r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 – </a:t>
            </a:r>
            <a:r>
              <a:rPr lang="ru-RU" sz="6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х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оо</a:t>
            </a:r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 - </a:t>
            </a:r>
            <a:r>
              <a:rPr lang="ru-RU" sz="6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хо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й</a:t>
            </a:r>
            <a:endParaRPr lang="ru-RU" sz="66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259632" y="5301208"/>
            <a:ext cx="7056784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һ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о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– </a:t>
            </a:r>
            <a:r>
              <a:rPr lang="ru-RU" sz="6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һ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оо </a:t>
            </a:r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- </a:t>
            </a:r>
            <a:r>
              <a:rPr lang="ru-RU" sz="6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һ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ой</a:t>
            </a:r>
            <a:endParaRPr lang="ru-RU" sz="66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7" grpId="0" animBg="1"/>
      <p:bldP spid="10" grpId="0" animBg="1"/>
      <p:bldP spid="1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https://sun9-28.userapi.com/impf/MBBs51oG8jtS6VFgkwPLX_vvb7HPG_Fc6afcIA/qhI8SminQ1o.jpg?size=1280x853&amp;quality=96&amp;sign=3b8bcbb84549437f24b1b7f14b250ab7&amp;c_uniq_tag=J21iJM5eL0eEL4Jii7m_7RuLEiAE6n53pVFbwh1L-EQ&amp;type=album"/>
          <p:cNvPicPr/>
          <p:nvPr/>
        </p:nvPicPr>
        <p:blipFill>
          <a:blip r:embed="rId3" cstate="print"/>
          <a:srcRect l="6093" t="42548" r="75307" b="38942"/>
          <a:stretch>
            <a:fillRect/>
          </a:stretch>
        </p:blipFill>
        <p:spPr bwMode="auto">
          <a:xfrm>
            <a:off x="1907704" y="1556792"/>
            <a:ext cx="1512168" cy="1093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4355976" y="1772816"/>
            <a:ext cx="302433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latin typeface="Bookman Old Style" pitchFamily="18" charset="0"/>
              </a:rPr>
              <a:t>ойлгооб</a:t>
            </a:r>
            <a:endParaRPr lang="ru-RU" sz="3600" dirty="0">
              <a:latin typeface="Bookman Old Style" pitchFamily="18" charset="0"/>
            </a:endParaRPr>
          </a:p>
        </p:txBody>
      </p:sp>
      <p:pic>
        <p:nvPicPr>
          <p:cNvPr id="8" name="Рисунок 7" descr="https://sun9-28.userapi.com/impf/MBBs51oG8jtS6VFgkwPLX_vvb7HPG_Fc6afcIA/qhI8SminQ1o.jpg?size=1280x853&amp;quality=96&amp;sign=3b8bcbb84549437f24b1b7f14b250ab7&amp;c_uniq_tag=J21iJM5eL0eEL4Jii7m_7RuLEiAE6n53pVFbwh1L-EQ&amp;type=album"/>
          <p:cNvPicPr/>
          <p:nvPr/>
        </p:nvPicPr>
        <p:blipFill>
          <a:blip r:embed="rId3" cstate="print"/>
          <a:srcRect l="44736" t="35096" r="41474" b="38221"/>
          <a:stretch>
            <a:fillRect/>
          </a:stretch>
        </p:blipFill>
        <p:spPr bwMode="auto">
          <a:xfrm>
            <a:off x="2123728" y="2924944"/>
            <a:ext cx="1080120" cy="1345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ый прямоугольник 8"/>
          <p:cNvSpPr/>
          <p:nvPr/>
        </p:nvSpPr>
        <p:spPr>
          <a:xfrm>
            <a:off x="4283968" y="3212976"/>
            <a:ext cx="3096344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latin typeface="Bookman Old Style" pitchFamily="18" charset="0"/>
              </a:rPr>
              <a:t>ядарнаб</a:t>
            </a:r>
            <a:endParaRPr lang="ru-RU" sz="3600" dirty="0">
              <a:latin typeface="Bookman Old Style" pitchFamily="18" charset="0"/>
            </a:endParaRPr>
          </a:p>
        </p:txBody>
      </p:sp>
      <p:pic>
        <p:nvPicPr>
          <p:cNvPr id="10" name="Рисунок 9" descr="https://sun9-28.userapi.com/impf/MBBs51oG8jtS6VFgkwPLX_vvb7HPG_Fc6afcIA/qhI8SminQ1o.jpg?size=1280x853&amp;quality=96&amp;sign=3b8bcbb84549437f24b1b7f14b250ab7&amp;c_uniq_tag=J21iJM5eL0eEL4Jii7m_7RuLEiAE6n53pVFbwh1L-EQ&amp;type=album"/>
          <p:cNvPicPr/>
          <p:nvPr/>
        </p:nvPicPr>
        <p:blipFill>
          <a:blip r:embed="rId3" cstate="print"/>
          <a:srcRect l="59488" t="35096" r="24156" b="37740"/>
          <a:stretch>
            <a:fillRect/>
          </a:stretch>
        </p:blipFill>
        <p:spPr bwMode="auto">
          <a:xfrm>
            <a:off x="2123728" y="4293096"/>
            <a:ext cx="1224136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кругленный прямоугольник 10"/>
          <p:cNvSpPr/>
          <p:nvPr/>
        </p:nvSpPr>
        <p:spPr>
          <a:xfrm>
            <a:off x="4355976" y="4725144"/>
            <a:ext cx="31683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latin typeface="Bookman Old Style" pitchFamily="18" charset="0"/>
              </a:rPr>
              <a:t>ойлгоог</a:t>
            </a:r>
            <a:r>
              <a:rPr lang="ru-RU" sz="3600" dirty="0" err="1" smtClean="0">
                <a:latin typeface="Bookman Old Style" pitchFamily="18" charset="0"/>
                <a:cs typeface="Times New Roman"/>
              </a:rPr>
              <a:t>үйб</a:t>
            </a:r>
            <a:endParaRPr lang="ru-RU" sz="3600" dirty="0"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691680" y="548680"/>
            <a:ext cx="5616624" cy="64807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latin typeface="Times New Roman"/>
                <a:cs typeface="Times New Roman"/>
              </a:rPr>
              <a:t>Өөрэеэ сэгнэ</a:t>
            </a:r>
            <a:r>
              <a:rPr lang="ru-RU" sz="3600" dirty="0" smtClean="0">
                <a:latin typeface="Times New Roman"/>
                <a:cs typeface="Times New Roman"/>
              </a:rPr>
              <a:t>!</a:t>
            </a:r>
            <a:endParaRPr lang="ru-RU" sz="36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AutoShape 2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35696" y="764704"/>
            <a:ext cx="5832648" cy="50405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/>
              <a:t>Фонетическэ</a:t>
            </a:r>
            <a:r>
              <a:rPr lang="ru-RU" sz="4400" dirty="0" smtClean="0"/>
              <a:t> зарядка</a:t>
            </a:r>
            <a:endParaRPr lang="ru-RU" sz="4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259632" y="1700808"/>
            <a:ext cx="7056784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һ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үн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– </a:t>
            </a:r>
            <a:r>
              <a:rPr lang="ru-RU" sz="6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х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үн</a:t>
            </a:r>
            <a:endParaRPr lang="ru-RU" sz="66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59632" y="2924944"/>
            <a:ext cx="7056784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һ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эн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– </a:t>
            </a:r>
            <a:r>
              <a:rPr lang="ru-RU" sz="6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хэн</a:t>
            </a:r>
            <a:endParaRPr lang="ru-RU" sz="66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76470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Буряадаар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нэрлэ</a:t>
            </a:r>
            <a:endParaRPr lang="ru-RU" sz="4400" dirty="0">
              <a:latin typeface="Bahnschrift Light SemiCondensed" pitchFamily="34" charset="0"/>
            </a:endParaRPr>
          </a:p>
        </p:txBody>
      </p:sp>
      <p:pic>
        <p:nvPicPr>
          <p:cNvPr id="9218" name="Picture 2" descr="https://fsd.multiurok.ru/html/2018/10/28/s_5bd5b35441d9c/979878_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1844824"/>
            <a:ext cx="4612135" cy="1964952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1691680" y="4509120"/>
            <a:ext cx="6192688" cy="136815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 err="1" smtClean="0">
                <a:solidFill>
                  <a:srgbClr val="C00000"/>
                </a:solidFill>
                <a:latin typeface="Bahnschrift Light SemiCondensed" pitchFamily="34" charset="0"/>
              </a:rPr>
              <a:t>нюдэн</a:t>
            </a:r>
            <a:endParaRPr lang="ru-RU" sz="8000" dirty="0">
              <a:solidFill>
                <a:srgbClr val="C00000"/>
              </a:solidFill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76470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Буряадаар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нэрлэ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691680" y="4509120"/>
            <a:ext cx="6192688" cy="136815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 err="1" smtClean="0">
                <a:solidFill>
                  <a:srgbClr val="C00000"/>
                </a:solidFill>
                <a:latin typeface="Bahnschrift Light SemiCondensed" pitchFamily="34" charset="0"/>
              </a:rPr>
              <a:t>шэхэн</a:t>
            </a:r>
            <a:endParaRPr lang="ru-RU" sz="8000" dirty="0">
              <a:solidFill>
                <a:srgbClr val="C00000"/>
              </a:solidFill>
              <a:latin typeface="Bahnschrift Light SemiCondensed" pitchFamily="34" charset="0"/>
            </a:endParaRPr>
          </a:p>
        </p:txBody>
      </p:sp>
      <p:pic>
        <p:nvPicPr>
          <p:cNvPr id="7" name="Рисунок 6" descr="https://static.vecteezy.com/system/resources/previews/000/267/893/original/vector-human-ear-isolated-on-whit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1772816"/>
            <a:ext cx="2250813" cy="22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76470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Буряадаар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нэрлэ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691680" y="4509120"/>
            <a:ext cx="6192688" cy="136815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 err="1" smtClean="0">
                <a:solidFill>
                  <a:srgbClr val="C00000"/>
                </a:solidFill>
                <a:latin typeface="Bahnschrift Light SemiCondensed" pitchFamily="34" charset="0"/>
              </a:rPr>
              <a:t>хамар</a:t>
            </a:r>
            <a:endParaRPr lang="ru-RU" sz="8000" dirty="0">
              <a:solidFill>
                <a:srgbClr val="C00000"/>
              </a:solidFill>
              <a:latin typeface="Bahnschrift Light SemiCondensed" pitchFamily="34" charset="0"/>
            </a:endParaRPr>
          </a:p>
        </p:txBody>
      </p:sp>
      <p:sp>
        <p:nvSpPr>
          <p:cNvPr id="29698" name="AutoShape 2" descr="https://c8.alamy.com/comp/2BN65FK/silhouette-of-nose-on-white-background-2BN65F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 descr="https://gas-kvas.com/uploads/posts/2023-01/1673540931_gas-kvas-com-p-nos-detskii-risunok-27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1844824"/>
            <a:ext cx="2076226" cy="2076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76470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Буряадаар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нэрлэ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691680" y="4509120"/>
            <a:ext cx="6192688" cy="136815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 err="1" smtClean="0">
                <a:solidFill>
                  <a:srgbClr val="C00000"/>
                </a:solidFill>
                <a:latin typeface="Bahnschrift Light SemiCondensed" pitchFamily="34" charset="0"/>
              </a:rPr>
              <a:t>толгой</a:t>
            </a:r>
            <a:endParaRPr lang="ru-RU" sz="8000" dirty="0">
              <a:solidFill>
                <a:srgbClr val="C00000"/>
              </a:solidFill>
              <a:latin typeface="Bahnschrift Light SemiCondensed" pitchFamily="34" charset="0"/>
            </a:endParaRPr>
          </a:p>
        </p:txBody>
      </p:sp>
      <p:sp>
        <p:nvSpPr>
          <p:cNvPr id="29698" name="AutoShape 2" descr="https://c8.alamy.com/comp/2BN65FK/silhouette-of-nose-on-white-background-2BN65F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2" name="Picture 2" descr="https://dm0qx8t0i9gc9.cloudfront.net/previews/image/rDtN98Qoishumwih/happy-cartoon-boy-face-vector_7JhvMM__PMN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1556792"/>
            <a:ext cx="2666878" cy="25682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475656" y="764704"/>
            <a:ext cx="6192688" cy="7200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latin typeface="Bahnschrift Light SemiCondensed" pitchFamily="34" charset="0"/>
              </a:rPr>
              <a:t>Буряадаар</a:t>
            </a:r>
            <a:r>
              <a:rPr lang="ru-RU" sz="4400" dirty="0" smtClean="0">
                <a:latin typeface="Bahnschrift Light SemiCondensed" pitchFamily="34" charset="0"/>
              </a:rPr>
              <a:t> </a:t>
            </a:r>
            <a:r>
              <a:rPr lang="ru-RU" sz="4400" dirty="0" err="1" smtClean="0">
                <a:latin typeface="Bahnschrift Light SemiCondensed" pitchFamily="34" charset="0"/>
              </a:rPr>
              <a:t>нэрлэ</a:t>
            </a:r>
            <a:endParaRPr lang="ru-RU" sz="4400" dirty="0">
              <a:latin typeface="Bahnschrift Light SemiCondensed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691680" y="4509120"/>
            <a:ext cx="6192688" cy="136815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 err="1" smtClean="0">
                <a:solidFill>
                  <a:srgbClr val="C00000"/>
                </a:solidFill>
                <a:latin typeface="Bahnschrift Light SemiCondensed" pitchFamily="34" charset="0"/>
              </a:rPr>
              <a:t>альган</a:t>
            </a:r>
            <a:endParaRPr lang="ru-RU" sz="8000" dirty="0">
              <a:solidFill>
                <a:srgbClr val="C00000"/>
              </a:solidFill>
              <a:latin typeface="Bahnschrift Light SemiCondensed" pitchFamily="34" charset="0"/>
            </a:endParaRPr>
          </a:p>
        </p:txBody>
      </p:sp>
      <p:sp>
        <p:nvSpPr>
          <p:cNvPr id="29698" name="AutoShape 2" descr="https://c8.alamy.com/comp/2BN65FK/silhouette-of-nose-on-white-background-2BN65F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746" name="Picture 2" descr="https://thumbs.dreamstime.com/z/palma-aperta-dell-icona-della-mano-stile-del-fumetto-81291285.jpg"/>
          <p:cNvPicPr>
            <a:picLocks noChangeAspect="1" noChangeArrowheads="1"/>
          </p:cNvPicPr>
          <p:nvPr/>
        </p:nvPicPr>
        <p:blipFill>
          <a:blip r:embed="rId3" cstate="print"/>
          <a:srcRect r="2439" b="7635"/>
          <a:stretch>
            <a:fillRect/>
          </a:stretch>
        </p:blipFill>
        <p:spPr bwMode="auto">
          <a:xfrm>
            <a:off x="3419872" y="1556792"/>
            <a:ext cx="2880320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1043608" y="548680"/>
            <a:ext cx="7200800" cy="576064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31, 32, 33, 34</a:t>
            </a:r>
          </a:p>
          <a:p>
            <a:pPr algn="ctr"/>
            <a:r>
              <a:rPr lang="ru-RU" sz="72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55, 56, 57, 58</a:t>
            </a:r>
          </a:p>
          <a:p>
            <a:pPr algn="ctr"/>
            <a:r>
              <a:rPr lang="ru-RU" sz="7200" b="1" dirty="0" smtClean="0">
                <a:solidFill>
                  <a:srgbClr val="002060"/>
                </a:solidFill>
                <a:latin typeface="Bahnschrift Light SemiCondensed" pitchFamily="34" charset="0"/>
              </a:rPr>
              <a:t>84, 85, 86, 87</a:t>
            </a:r>
            <a:endParaRPr lang="ru-RU" sz="7200" b="1" dirty="0">
              <a:solidFill>
                <a:srgbClr val="002060"/>
              </a:solidFill>
              <a:latin typeface="Bahnschrift Light Semi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121</Words>
  <Application>Microsoft Office PowerPoint</Application>
  <PresentationFormat>Экран (4:3)</PresentationFormat>
  <Paragraphs>45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Үхибүүд, энэ ном гү?</dc:title>
  <dc:creator>User</dc:creator>
  <cp:lastModifiedBy>User</cp:lastModifiedBy>
  <cp:revision>22</cp:revision>
  <dcterms:created xsi:type="dcterms:W3CDTF">2023-10-08T08:49:31Z</dcterms:created>
  <dcterms:modified xsi:type="dcterms:W3CDTF">2024-02-03T12:49:15Z</dcterms:modified>
</cp:coreProperties>
</file>