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32" r:id="rId2"/>
    <p:sldId id="333" r:id="rId3"/>
    <p:sldId id="334" r:id="rId4"/>
    <p:sldId id="335" r:id="rId5"/>
    <p:sldId id="313" r:id="rId6"/>
    <p:sldId id="329" r:id="rId7"/>
    <p:sldId id="328" r:id="rId8"/>
    <p:sldId id="314" r:id="rId9"/>
    <p:sldId id="315" r:id="rId10"/>
    <p:sldId id="316" r:id="rId11"/>
    <p:sldId id="317" r:id="rId12"/>
    <p:sldId id="318" r:id="rId13"/>
    <p:sldId id="319" r:id="rId14"/>
    <p:sldId id="320" r:id="rId15"/>
    <p:sldId id="322" r:id="rId16"/>
    <p:sldId id="323" r:id="rId17"/>
    <p:sldId id="324" r:id="rId18"/>
    <p:sldId id="325" r:id="rId19"/>
    <p:sldId id="321" r:id="rId20"/>
    <p:sldId id="327" r:id="rId21"/>
    <p:sldId id="326" r:id="rId22"/>
    <p:sldId id="330" r:id="rId23"/>
    <p:sldId id="331" r:id="rId24"/>
    <p:sldId id="336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-11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EDB6B-3B67-4C3E-B295-5DA92BD53506}" type="datetimeFigureOut">
              <a:rPr lang="ru-RU" smtClean="0"/>
              <a:pPr/>
              <a:t>03.02.2024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21FF0-1C3A-4705-9C5A-9D27B5D87F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EDB6B-3B67-4C3E-B295-5DA92BD53506}" type="datetimeFigureOut">
              <a:rPr lang="ru-RU" smtClean="0"/>
              <a:pPr/>
              <a:t>03.02.2024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21FF0-1C3A-4705-9C5A-9D27B5D87F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EDB6B-3B67-4C3E-B295-5DA92BD53506}" type="datetimeFigureOut">
              <a:rPr lang="ru-RU" smtClean="0"/>
              <a:pPr/>
              <a:t>03.02.2024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21FF0-1C3A-4705-9C5A-9D27B5D87F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EDB6B-3B67-4C3E-B295-5DA92BD53506}" type="datetimeFigureOut">
              <a:rPr lang="ru-RU" smtClean="0"/>
              <a:pPr/>
              <a:t>03.02.2024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21FF0-1C3A-4705-9C5A-9D27B5D87F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EDB6B-3B67-4C3E-B295-5DA92BD53506}" type="datetimeFigureOut">
              <a:rPr lang="ru-RU" smtClean="0"/>
              <a:pPr/>
              <a:t>03.02.2024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21FF0-1C3A-4705-9C5A-9D27B5D87F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EDB6B-3B67-4C3E-B295-5DA92BD53506}" type="datetimeFigureOut">
              <a:rPr lang="ru-RU" smtClean="0"/>
              <a:pPr/>
              <a:t>03.02.2024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21FF0-1C3A-4705-9C5A-9D27B5D87F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EDB6B-3B67-4C3E-B295-5DA92BD53506}" type="datetimeFigureOut">
              <a:rPr lang="ru-RU" smtClean="0"/>
              <a:pPr/>
              <a:t>03.02.2024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21FF0-1C3A-4705-9C5A-9D27B5D87F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EDB6B-3B67-4C3E-B295-5DA92BD53506}" type="datetimeFigureOut">
              <a:rPr lang="ru-RU" smtClean="0"/>
              <a:pPr/>
              <a:t>03.02.2024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21FF0-1C3A-4705-9C5A-9D27B5D87F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EDB6B-3B67-4C3E-B295-5DA92BD53506}" type="datetimeFigureOut">
              <a:rPr lang="ru-RU" smtClean="0"/>
              <a:pPr/>
              <a:t>03.02.2024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21FF0-1C3A-4705-9C5A-9D27B5D87F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EDB6B-3B67-4C3E-B295-5DA92BD53506}" type="datetimeFigureOut">
              <a:rPr lang="ru-RU" smtClean="0"/>
              <a:pPr/>
              <a:t>03.02.2024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21FF0-1C3A-4705-9C5A-9D27B5D87F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EDB6B-3B67-4C3E-B295-5DA92BD53506}" type="datetimeFigureOut">
              <a:rPr lang="ru-RU" smtClean="0"/>
              <a:pPr/>
              <a:t>03.02.2024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21FF0-1C3A-4705-9C5A-9D27B5D87F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0EDB6B-3B67-4C3E-B295-5DA92BD53506}" type="datetimeFigureOut">
              <a:rPr lang="ru-RU" smtClean="0"/>
              <a:pPr/>
              <a:t>03.02.2024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B21FF0-1C3A-4705-9C5A-9D27B5D87F2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catherineasquithgallery.com/uploads/posts/2021-03/1614860932_31-p-fon-s-buryatskim-ornamentom-4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3314" name="AutoShape 2" descr="https://deti-karusel.ru/wp-content/uploads/c/9/2/c928efa807bd55864d39f1990bdff3ca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316" name="AutoShape 4" descr="https://deti-karusel.ru/wp-content/uploads/c/9/2/c928efa807bd55864d39f1990bdff3ca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827584" y="692696"/>
            <a:ext cx="7416824" cy="3240360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dirty="0" err="1" smtClean="0">
                <a:solidFill>
                  <a:srgbClr val="002060"/>
                </a:solidFill>
                <a:latin typeface="Bookman Old Style" pitchFamily="18" charset="0"/>
              </a:rPr>
              <a:t>Буряад</a:t>
            </a:r>
            <a:r>
              <a:rPr lang="ru-RU" sz="4400" dirty="0" smtClean="0">
                <a:solidFill>
                  <a:srgbClr val="002060"/>
                </a:solidFill>
                <a:latin typeface="Bookman Old Style" pitchFamily="18" charset="0"/>
              </a:rPr>
              <a:t> </a:t>
            </a:r>
            <a:r>
              <a:rPr lang="ru-RU" sz="4400" dirty="0" err="1" smtClean="0">
                <a:solidFill>
                  <a:srgbClr val="002060"/>
                </a:solidFill>
                <a:latin typeface="Bookman Old Style" pitchFamily="18" charset="0"/>
              </a:rPr>
              <a:t>хэлэнэй</a:t>
            </a:r>
            <a:r>
              <a:rPr lang="ru-RU" sz="4400" dirty="0" smtClean="0">
                <a:solidFill>
                  <a:srgbClr val="002060"/>
                </a:solidFill>
                <a:latin typeface="Bookman Old Style" pitchFamily="18" charset="0"/>
              </a:rPr>
              <a:t> </a:t>
            </a:r>
            <a:r>
              <a:rPr lang="ru-RU" sz="4400" dirty="0" err="1" smtClean="0">
                <a:solidFill>
                  <a:srgbClr val="002060"/>
                </a:solidFill>
                <a:latin typeface="Bookman Old Style" pitchFamily="18" charset="0"/>
              </a:rPr>
              <a:t>хэшээл</a:t>
            </a:r>
            <a:endParaRPr lang="ru-RU" sz="4400" dirty="0" smtClean="0">
              <a:solidFill>
                <a:srgbClr val="002060"/>
              </a:solidFill>
              <a:latin typeface="Bookman Old Style" pitchFamily="18" charset="0"/>
            </a:endParaRPr>
          </a:p>
          <a:p>
            <a:pPr algn="ctr"/>
            <a:r>
              <a:rPr lang="ru-RU" sz="4400" dirty="0" smtClean="0">
                <a:solidFill>
                  <a:srgbClr val="002060"/>
                </a:solidFill>
                <a:latin typeface="Bookman Old Style" pitchFamily="18" charset="0"/>
              </a:rPr>
              <a:t>(4 </a:t>
            </a:r>
            <a:r>
              <a:rPr lang="ru-RU" sz="4400" dirty="0" err="1" smtClean="0">
                <a:solidFill>
                  <a:srgbClr val="002060"/>
                </a:solidFill>
                <a:latin typeface="Bookman Old Style" pitchFamily="18" charset="0"/>
              </a:rPr>
              <a:t>анги</a:t>
            </a:r>
            <a:r>
              <a:rPr lang="ru-RU" sz="4400" dirty="0" smtClean="0">
                <a:solidFill>
                  <a:srgbClr val="002060"/>
                </a:solidFill>
                <a:latin typeface="Bookman Old Style" pitchFamily="18" charset="0"/>
              </a:rPr>
              <a:t>)</a:t>
            </a:r>
            <a:endParaRPr lang="ru-RU" sz="4400" dirty="0">
              <a:solidFill>
                <a:srgbClr val="002060"/>
              </a:solidFill>
              <a:latin typeface="Bookman Old Style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547664" y="4509120"/>
            <a:ext cx="6048672" cy="720080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err="1" smtClean="0">
                <a:solidFill>
                  <a:srgbClr val="002060"/>
                </a:solidFill>
                <a:latin typeface="Bookman Old Style" pitchFamily="18" charset="0"/>
              </a:rPr>
              <a:t>Багша</a:t>
            </a:r>
            <a:r>
              <a:rPr lang="ru-RU" sz="3200" dirty="0" smtClean="0">
                <a:solidFill>
                  <a:srgbClr val="002060"/>
                </a:solidFill>
                <a:latin typeface="Bookman Old Style" pitchFamily="18" charset="0"/>
              </a:rPr>
              <a:t>: </a:t>
            </a:r>
            <a:r>
              <a:rPr lang="ru-RU" sz="3200" dirty="0" err="1" smtClean="0">
                <a:solidFill>
                  <a:srgbClr val="002060"/>
                </a:solidFill>
                <a:latin typeface="Bookman Old Style" pitchFamily="18" charset="0"/>
              </a:rPr>
              <a:t>Дамбаева</a:t>
            </a:r>
            <a:r>
              <a:rPr lang="ru-RU" sz="3200" dirty="0" smtClean="0">
                <a:solidFill>
                  <a:srgbClr val="002060"/>
                </a:solidFill>
                <a:latin typeface="Bookman Old Style" pitchFamily="18" charset="0"/>
              </a:rPr>
              <a:t> Д. Ц.</a:t>
            </a:r>
            <a:endParaRPr lang="ru-RU" sz="3200" dirty="0">
              <a:solidFill>
                <a:srgbClr val="002060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catherineasquithgallery.com/uploads/posts/2021-03/1614860932_31-p-fon-s-buryatskim-ornamentom-4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Скругленный прямоугольник 4"/>
          <p:cNvSpPr/>
          <p:nvPr/>
        </p:nvSpPr>
        <p:spPr>
          <a:xfrm>
            <a:off x="1475656" y="5229200"/>
            <a:ext cx="6192688" cy="720080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err="1" smtClean="0">
                <a:latin typeface="Bahnschrift Light SemiCondensed" pitchFamily="34" charset="0"/>
              </a:rPr>
              <a:t>дуушан</a:t>
            </a:r>
            <a:endParaRPr lang="ru-RU" sz="4400" dirty="0">
              <a:latin typeface="Bahnschrift Light SemiCondensed" pitchFamily="34" charset="0"/>
            </a:endParaRPr>
          </a:p>
        </p:txBody>
      </p:sp>
      <p:pic>
        <p:nvPicPr>
          <p:cNvPr id="32770" name="Picture 2" descr="https://media.baamboozle.com/uploads/images/172302/1614651492_70276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99792" y="1700808"/>
            <a:ext cx="3481611" cy="3481611"/>
          </a:xfrm>
          <a:prstGeom prst="rect">
            <a:avLst/>
          </a:prstGeom>
          <a:noFill/>
        </p:spPr>
      </p:pic>
      <p:sp>
        <p:nvSpPr>
          <p:cNvPr id="6" name="Скругленный прямоугольник 5"/>
          <p:cNvSpPr/>
          <p:nvPr/>
        </p:nvSpPr>
        <p:spPr>
          <a:xfrm>
            <a:off x="1331640" y="620688"/>
            <a:ext cx="6624736" cy="720080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err="1" smtClean="0">
                <a:latin typeface="Arial" pitchFamily="34" charset="0"/>
                <a:cs typeface="Arial" pitchFamily="34" charset="0"/>
              </a:rPr>
              <a:t>Энэ</a:t>
            </a:r>
            <a:r>
              <a:rPr lang="ru-RU" sz="4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4800" dirty="0" err="1" smtClean="0">
                <a:latin typeface="Arial" pitchFamily="34" charset="0"/>
                <a:cs typeface="Arial" pitchFamily="34" charset="0"/>
              </a:rPr>
              <a:t>хэн</a:t>
            </a:r>
            <a:r>
              <a:rPr lang="ru-RU" sz="4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4800" dirty="0" err="1" smtClean="0">
                <a:latin typeface="Arial" pitchFamily="34" charset="0"/>
                <a:cs typeface="Arial" pitchFamily="34" charset="0"/>
              </a:rPr>
              <a:t>бэ</a:t>
            </a:r>
            <a:r>
              <a:rPr lang="ru-RU" sz="4800" dirty="0" smtClean="0">
                <a:latin typeface="Arial" pitchFamily="34" charset="0"/>
                <a:cs typeface="Arial" pitchFamily="34" charset="0"/>
              </a:rPr>
              <a:t>?</a:t>
            </a:r>
            <a:endParaRPr lang="ru-RU" sz="48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catherineasquithgallery.com/uploads/posts/2021-03/1614860932_31-p-fon-s-buryatskim-ornamentom-4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Скругленный прямоугольник 4"/>
          <p:cNvSpPr/>
          <p:nvPr/>
        </p:nvSpPr>
        <p:spPr>
          <a:xfrm>
            <a:off x="1475656" y="5229200"/>
            <a:ext cx="6192688" cy="720080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err="1" smtClean="0">
                <a:latin typeface="Bahnschrift Light SemiCondensed" pitchFamily="34" charset="0"/>
              </a:rPr>
              <a:t>хатаршан</a:t>
            </a:r>
            <a:endParaRPr lang="ru-RU" sz="4400" dirty="0">
              <a:latin typeface="Bahnschrift Light SemiCondensed" pitchFamily="34" charset="0"/>
            </a:endParaRPr>
          </a:p>
        </p:txBody>
      </p:sp>
      <p:pic>
        <p:nvPicPr>
          <p:cNvPr id="33794" name="Picture 2" descr="https://i.pinimg.com/originals/fc/66/03/fc66030b92474aa8b051cfa144defbd8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47864" y="1628800"/>
            <a:ext cx="2425364" cy="3717032"/>
          </a:xfrm>
          <a:prstGeom prst="rect">
            <a:avLst/>
          </a:prstGeom>
          <a:noFill/>
        </p:spPr>
      </p:pic>
      <p:sp>
        <p:nvSpPr>
          <p:cNvPr id="6" name="Скругленный прямоугольник 5"/>
          <p:cNvSpPr/>
          <p:nvPr/>
        </p:nvSpPr>
        <p:spPr>
          <a:xfrm>
            <a:off x="1331640" y="620688"/>
            <a:ext cx="6624736" cy="720080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err="1" smtClean="0">
                <a:latin typeface="Arial" pitchFamily="34" charset="0"/>
                <a:cs typeface="Arial" pitchFamily="34" charset="0"/>
              </a:rPr>
              <a:t>Энэ</a:t>
            </a:r>
            <a:r>
              <a:rPr lang="ru-RU" sz="4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4800" dirty="0" err="1" smtClean="0">
                <a:latin typeface="Arial" pitchFamily="34" charset="0"/>
                <a:cs typeface="Arial" pitchFamily="34" charset="0"/>
              </a:rPr>
              <a:t>хэн</a:t>
            </a:r>
            <a:r>
              <a:rPr lang="ru-RU" sz="4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4800" dirty="0" err="1" smtClean="0">
                <a:latin typeface="Arial" pitchFamily="34" charset="0"/>
                <a:cs typeface="Arial" pitchFamily="34" charset="0"/>
              </a:rPr>
              <a:t>бэ</a:t>
            </a:r>
            <a:r>
              <a:rPr lang="ru-RU" sz="4800" dirty="0" smtClean="0">
                <a:latin typeface="Arial" pitchFamily="34" charset="0"/>
                <a:cs typeface="Arial" pitchFamily="34" charset="0"/>
              </a:rPr>
              <a:t>?</a:t>
            </a:r>
            <a:endParaRPr lang="ru-RU" sz="48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catherineasquithgallery.com/uploads/posts/2021-03/1614860932_31-p-fon-s-buryatskim-ornamentom-4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Скругленный прямоугольник 4"/>
          <p:cNvSpPr/>
          <p:nvPr/>
        </p:nvSpPr>
        <p:spPr>
          <a:xfrm>
            <a:off x="1475656" y="5229200"/>
            <a:ext cx="6192688" cy="720080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err="1" smtClean="0">
                <a:latin typeface="Bahnschrift Light SemiCondensed" pitchFamily="34" charset="0"/>
              </a:rPr>
              <a:t>наймаашан</a:t>
            </a:r>
            <a:endParaRPr lang="ru-RU" sz="4400" dirty="0">
              <a:latin typeface="Bahnschrift Light SemiCondensed" pitchFamily="34" charset="0"/>
            </a:endParaRPr>
          </a:p>
        </p:txBody>
      </p:sp>
      <p:pic>
        <p:nvPicPr>
          <p:cNvPr id="34818" name="Picture 2" descr="https://cache3.youla.io/files/images/780_780/5b/c5/5bc58a7df20263bc4d0790c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99792" y="2132856"/>
            <a:ext cx="3384376" cy="2898968"/>
          </a:xfrm>
          <a:prstGeom prst="rect">
            <a:avLst/>
          </a:prstGeom>
          <a:noFill/>
        </p:spPr>
      </p:pic>
      <p:sp>
        <p:nvSpPr>
          <p:cNvPr id="6" name="Скругленный прямоугольник 5"/>
          <p:cNvSpPr/>
          <p:nvPr/>
        </p:nvSpPr>
        <p:spPr>
          <a:xfrm>
            <a:off x="1187624" y="692696"/>
            <a:ext cx="6624736" cy="720080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err="1" smtClean="0">
                <a:latin typeface="Arial" pitchFamily="34" charset="0"/>
                <a:cs typeface="Arial" pitchFamily="34" charset="0"/>
              </a:rPr>
              <a:t>Энэ</a:t>
            </a:r>
            <a:r>
              <a:rPr lang="ru-RU" sz="4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4800" dirty="0" err="1" smtClean="0">
                <a:latin typeface="Arial" pitchFamily="34" charset="0"/>
                <a:cs typeface="Arial" pitchFamily="34" charset="0"/>
              </a:rPr>
              <a:t>хэн</a:t>
            </a:r>
            <a:r>
              <a:rPr lang="ru-RU" sz="4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4800" dirty="0" err="1" smtClean="0">
                <a:latin typeface="Arial" pitchFamily="34" charset="0"/>
                <a:cs typeface="Arial" pitchFamily="34" charset="0"/>
              </a:rPr>
              <a:t>бэ</a:t>
            </a:r>
            <a:r>
              <a:rPr lang="ru-RU" sz="4800" dirty="0" smtClean="0">
                <a:latin typeface="Arial" pitchFamily="34" charset="0"/>
                <a:cs typeface="Arial" pitchFamily="34" charset="0"/>
              </a:rPr>
              <a:t>?</a:t>
            </a:r>
            <a:endParaRPr lang="ru-RU" sz="48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catherineasquithgallery.com/uploads/posts/2021-03/1614860932_31-p-fon-s-buryatskim-ornamentom-4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Скругленный прямоугольник 4"/>
          <p:cNvSpPr/>
          <p:nvPr/>
        </p:nvSpPr>
        <p:spPr>
          <a:xfrm>
            <a:off x="1475656" y="5229200"/>
            <a:ext cx="6192688" cy="720080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err="1" smtClean="0">
                <a:latin typeface="Bahnschrift Light SemiCondensed" pitchFamily="34" charset="0"/>
              </a:rPr>
              <a:t>жолоошон</a:t>
            </a:r>
            <a:endParaRPr lang="ru-RU" sz="4400" dirty="0">
              <a:latin typeface="Bahnschrift Light SemiCondensed" pitchFamily="34" charset="0"/>
            </a:endParaRPr>
          </a:p>
        </p:txBody>
      </p:sp>
      <p:pic>
        <p:nvPicPr>
          <p:cNvPr id="35842" name="Picture 2" descr="https://sun9-48.userapi.com/impg/XKT7S8yqQ3q93bm-tv4OHQYTr0tV1NGaBVfUCQ/nUzyp-hDTzI.jpg?size=1023x760&amp;quality=95&amp;sign=fc484d81b146760edc0bec256bf34a00&amp;c_uniq_tag=Ze-ccmLs0TbEERcST-w2halW6qkvm0ahNuIgD6bMspY&amp;type=album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67744" y="1916832"/>
            <a:ext cx="4320480" cy="3209741"/>
          </a:xfrm>
          <a:prstGeom prst="rect">
            <a:avLst/>
          </a:prstGeom>
          <a:noFill/>
        </p:spPr>
      </p:pic>
      <p:sp>
        <p:nvSpPr>
          <p:cNvPr id="6" name="Скругленный прямоугольник 5"/>
          <p:cNvSpPr/>
          <p:nvPr/>
        </p:nvSpPr>
        <p:spPr>
          <a:xfrm>
            <a:off x="1331640" y="620688"/>
            <a:ext cx="6624736" cy="720080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err="1" smtClean="0">
                <a:latin typeface="Arial" pitchFamily="34" charset="0"/>
                <a:cs typeface="Arial" pitchFamily="34" charset="0"/>
              </a:rPr>
              <a:t>Энэ</a:t>
            </a:r>
            <a:r>
              <a:rPr lang="ru-RU" sz="4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4800" dirty="0" err="1" smtClean="0">
                <a:latin typeface="Arial" pitchFamily="34" charset="0"/>
                <a:cs typeface="Arial" pitchFamily="34" charset="0"/>
              </a:rPr>
              <a:t>хэн</a:t>
            </a:r>
            <a:r>
              <a:rPr lang="ru-RU" sz="4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4800" dirty="0" err="1" smtClean="0">
                <a:latin typeface="Arial" pitchFamily="34" charset="0"/>
                <a:cs typeface="Arial" pitchFamily="34" charset="0"/>
              </a:rPr>
              <a:t>бэ</a:t>
            </a:r>
            <a:r>
              <a:rPr lang="ru-RU" sz="4800" dirty="0" smtClean="0">
                <a:latin typeface="Arial" pitchFamily="34" charset="0"/>
                <a:cs typeface="Arial" pitchFamily="34" charset="0"/>
              </a:rPr>
              <a:t>?</a:t>
            </a:r>
            <a:endParaRPr lang="ru-RU" sz="48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catherineasquithgallery.com/uploads/posts/2021-03/1614860932_31-p-fon-s-buryatskim-ornamentom-4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Скругленный прямоугольник 4"/>
          <p:cNvSpPr/>
          <p:nvPr/>
        </p:nvSpPr>
        <p:spPr>
          <a:xfrm>
            <a:off x="1475656" y="5229200"/>
            <a:ext cx="6192688" cy="720080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err="1" smtClean="0">
                <a:latin typeface="Bahnschrift Light SemiCondensed" pitchFamily="34" charset="0"/>
              </a:rPr>
              <a:t>барилгашан</a:t>
            </a:r>
            <a:endParaRPr lang="ru-RU" sz="4400" dirty="0">
              <a:latin typeface="Bahnschrift Light SemiCondensed" pitchFamily="34" charset="0"/>
            </a:endParaRPr>
          </a:p>
        </p:txBody>
      </p:sp>
      <p:pic>
        <p:nvPicPr>
          <p:cNvPr id="36866" name="Picture 2" descr="https://thumbs.dreamstime.com/z/builder-man-derby-tool-building-brick-wall-11461845.jpg"/>
          <p:cNvPicPr>
            <a:picLocks noChangeAspect="1" noChangeArrowheads="1"/>
          </p:cNvPicPr>
          <p:nvPr/>
        </p:nvPicPr>
        <p:blipFill>
          <a:blip r:embed="rId3" cstate="print"/>
          <a:srcRect r="961" b="6579"/>
          <a:stretch>
            <a:fillRect/>
          </a:stretch>
        </p:blipFill>
        <p:spPr bwMode="auto">
          <a:xfrm>
            <a:off x="2627784" y="1988840"/>
            <a:ext cx="3456384" cy="3146195"/>
          </a:xfrm>
          <a:prstGeom prst="rect">
            <a:avLst/>
          </a:prstGeom>
          <a:noFill/>
        </p:spPr>
      </p:pic>
      <p:sp>
        <p:nvSpPr>
          <p:cNvPr id="6" name="Скругленный прямоугольник 5"/>
          <p:cNvSpPr/>
          <p:nvPr/>
        </p:nvSpPr>
        <p:spPr>
          <a:xfrm>
            <a:off x="1331640" y="620688"/>
            <a:ext cx="6624736" cy="720080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err="1" smtClean="0">
                <a:latin typeface="Arial" pitchFamily="34" charset="0"/>
                <a:cs typeface="Arial" pitchFamily="34" charset="0"/>
              </a:rPr>
              <a:t>Энэ</a:t>
            </a:r>
            <a:r>
              <a:rPr lang="ru-RU" sz="4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4800" dirty="0" err="1" smtClean="0">
                <a:latin typeface="Arial" pitchFamily="34" charset="0"/>
                <a:cs typeface="Arial" pitchFamily="34" charset="0"/>
              </a:rPr>
              <a:t>хэн</a:t>
            </a:r>
            <a:r>
              <a:rPr lang="ru-RU" sz="4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4800" dirty="0" err="1" smtClean="0">
                <a:latin typeface="Arial" pitchFamily="34" charset="0"/>
                <a:cs typeface="Arial" pitchFamily="34" charset="0"/>
              </a:rPr>
              <a:t>бэ</a:t>
            </a:r>
            <a:r>
              <a:rPr lang="ru-RU" sz="4800" dirty="0" smtClean="0">
                <a:latin typeface="Arial" pitchFamily="34" charset="0"/>
                <a:cs typeface="Arial" pitchFamily="34" charset="0"/>
              </a:rPr>
              <a:t>?</a:t>
            </a:r>
            <a:endParaRPr lang="ru-RU" sz="48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catherineasquithgallery.com/uploads/posts/2021-03/1614860932_31-p-fon-s-buryatskim-ornamentom-4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Скругленный прямоугольник 4"/>
          <p:cNvSpPr/>
          <p:nvPr/>
        </p:nvSpPr>
        <p:spPr>
          <a:xfrm>
            <a:off x="6732240" y="4293096"/>
            <a:ext cx="1944216" cy="720080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err="1" smtClean="0">
                <a:latin typeface="Bahnschrift Light SemiCondensed" pitchFamily="34" charset="0"/>
              </a:rPr>
              <a:t>эмшэн</a:t>
            </a:r>
            <a:endParaRPr lang="ru-RU" sz="4400" dirty="0">
              <a:latin typeface="Bahnschrift Light SemiCondensed" pitchFamily="34" charset="0"/>
            </a:endParaRPr>
          </a:p>
        </p:txBody>
      </p:sp>
      <p:pic>
        <p:nvPicPr>
          <p:cNvPr id="31746" name="Picture 2" descr="https://stendy.by/assets/uploads/products/figurnyj-element-doktor-410-800-mm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20272" y="1268760"/>
            <a:ext cx="1353042" cy="2647256"/>
          </a:xfrm>
          <a:prstGeom prst="rect">
            <a:avLst/>
          </a:prstGeom>
          <a:noFill/>
        </p:spPr>
      </p:pic>
      <p:sp>
        <p:nvSpPr>
          <p:cNvPr id="6" name="Скругленный прямоугольник 5"/>
          <p:cNvSpPr/>
          <p:nvPr/>
        </p:nvSpPr>
        <p:spPr>
          <a:xfrm>
            <a:off x="467544" y="2132856"/>
            <a:ext cx="6192688" cy="720080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err="1" smtClean="0">
                <a:latin typeface="Bahnschrift Light SemiCondensed" pitchFamily="34" charset="0"/>
              </a:rPr>
              <a:t>Сэсэгэй</a:t>
            </a:r>
            <a:r>
              <a:rPr lang="ru-RU" sz="4400" dirty="0" smtClean="0">
                <a:latin typeface="Bahnschrift Light SemiCondensed" pitchFamily="34" charset="0"/>
              </a:rPr>
              <a:t> </a:t>
            </a:r>
            <a:r>
              <a:rPr lang="ru-RU" sz="4400" dirty="0" err="1" smtClean="0">
                <a:latin typeface="Bahnschrift Light SemiCondensed" pitchFamily="34" charset="0"/>
              </a:rPr>
              <a:t>аба</a:t>
            </a:r>
            <a:r>
              <a:rPr lang="ru-RU" sz="4400" dirty="0" smtClean="0">
                <a:latin typeface="Bahnschrift Light SemiCondensed" pitchFamily="34" charset="0"/>
              </a:rPr>
              <a:t> …..</a:t>
            </a:r>
            <a:endParaRPr lang="ru-RU" sz="4400" dirty="0">
              <a:latin typeface="Bahnschrift Light SemiCondense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catherineasquithgallery.com/uploads/posts/2021-03/1614860932_31-p-fon-s-buryatskim-ornamentom-4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Скругленный прямоугольник 4"/>
          <p:cNvSpPr/>
          <p:nvPr/>
        </p:nvSpPr>
        <p:spPr>
          <a:xfrm>
            <a:off x="5796136" y="4581128"/>
            <a:ext cx="2736304" cy="720080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err="1" smtClean="0">
                <a:latin typeface="Bahnschrift Light SemiCondensed" pitchFamily="34" charset="0"/>
              </a:rPr>
              <a:t>хатаршан</a:t>
            </a:r>
            <a:endParaRPr lang="ru-RU" sz="4400" dirty="0">
              <a:latin typeface="Bahnschrift Light SemiCondensed" pitchFamily="34" charset="0"/>
            </a:endParaRPr>
          </a:p>
        </p:txBody>
      </p:sp>
      <p:pic>
        <p:nvPicPr>
          <p:cNvPr id="33794" name="Picture 2" descr="https://i.pinimg.com/originals/fc/66/03/fc66030b92474aa8b051cfa144defbd8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72200" y="1124744"/>
            <a:ext cx="1728192" cy="2648570"/>
          </a:xfrm>
          <a:prstGeom prst="rect">
            <a:avLst/>
          </a:prstGeom>
          <a:noFill/>
        </p:spPr>
      </p:pic>
      <p:sp>
        <p:nvSpPr>
          <p:cNvPr id="6" name="Скругленный прямоугольник 5"/>
          <p:cNvSpPr/>
          <p:nvPr/>
        </p:nvSpPr>
        <p:spPr>
          <a:xfrm>
            <a:off x="467544" y="2276872"/>
            <a:ext cx="4968552" cy="720080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err="1" smtClean="0">
                <a:latin typeface="Bahnschrift Light SemiCondensed" pitchFamily="34" charset="0"/>
              </a:rPr>
              <a:t>Бадмын</a:t>
            </a:r>
            <a:r>
              <a:rPr lang="ru-RU" sz="4400" dirty="0" smtClean="0">
                <a:latin typeface="Bahnschrift Light SemiCondensed" pitchFamily="34" charset="0"/>
              </a:rPr>
              <a:t> </a:t>
            </a:r>
            <a:r>
              <a:rPr lang="ru-RU" sz="4400" dirty="0" err="1" smtClean="0">
                <a:latin typeface="Bahnschrift Light SemiCondensed" pitchFamily="34" charset="0"/>
              </a:rPr>
              <a:t>эгэшэ</a:t>
            </a:r>
            <a:r>
              <a:rPr lang="ru-RU" sz="4400" dirty="0" smtClean="0">
                <a:latin typeface="Bahnschrift Light SemiCondensed" pitchFamily="34" charset="0"/>
              </a:rPr>
              <a:t> …….</a:t>
            </a:r>
            <a:endParaRPr lang="ru-RU" sz="4400" dirty="0">
              <a:latin typeface="Bahnschrift Light SemiCondense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catherineasquithgallery.com/uploads/posts/2021-03/1614860932_31-p-fon-s-buryatskim-ornamentom-4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Скругленный прямоугольник 4"/>
          <p:cNvSpPr/>
          <p:nvPr/>
        </p:nvSpPr>
        <p:spPr>
          <a:xfrm>
            <a:off x="5220072" y="4149080"/>
            <a:ext cx="3384376" cy="720080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err="1" smtClean="0">
                <a:latin typeface="Bahnschrift Light SemiCondensed" pitchFamily="34" charset="0"/>
              </a:rPr>
              <a:t>наймаашан</a:t>
            </a:r>
            <a:endParaRPr lang="ru-RU" sz="4400" dirty="0">
              <a:latin typeface="Bahnschrift Light SemiCondensed" pitchFamily="34" charset="0"/>
            </a:endParaRPr>
          </a:p>
        </p:txBody>
      </p:sp>
      <p:pic>
        <p:nvPicPr>
          <p:cNvPr id="34818" name="Picture 2" descr="https://cache3.youla.io/files/images/780_780/5b/c5/5bc58a7df20263bc4d0790c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36096" y="1196752"/>
            <a:ext cx="2737114" cy="2344540"/>
          </a:xfrm>
          <a:prstGeom prst="rect">
            <a:avLst/>
          </a:prstGeom>
          <a:noFill/>
        </p:spPr>
      </p:pic>
      <p:sp>
        <p:nvSpPr>
          <p:cNvPr id="6" name="Скругленный прямоугольник 5"/>
          <p:cNvSpPr/>
          <p:nvPr/>
        </p:nvSpPr>
        <p:spPr>
          <a:xfrm>
            <a:off x="755576" y="1988840"/>
            <a:ext cx="3672408" cy="720080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err="1" smtClean="0">
                <a:latin typeface="Bahnschrift Light SemiCondensed" pitchFamily="34" charset="0"/>
              </a:rPr>
              <a:t>Баярай</a:t>
            </a:r>
            <a:r>
              <a:rPr lang="ru-RU" sz="4400" dirty="0" smtClean="0">
                <a:latin typeface="Bahnschrift Light SemiCondensed" pitchFamily="34" charset="0"/>
              </a:rPr>
              <a:t> </a:t>
            </a:r>
            <a:r>
              <a:rPr lang="ru-RU" sz="4400" dirty="0" err="1" smtClean="0">
                <a:latin typeface="Bahnschrift Light SemiCondensed" pitchFamily="34" charset="0"/>
              </a:rPr>
              <a:t>эжы</a:t>
            </a:r>
            <a:r>
              <a:rPr lang="ru-RU" sz="4400" dirty="0" smtClean="0">
                <a:latin typeface="Bahnschrift Light SemiCondensed" pitchFamily="34" charset="0"/>
              </a:rPr>
              <a:t> ...</a:t>
            </a:r>
            <a:endParaRPr lang="ru-RU" sz="4400" dirty="0">
              <a:latin typeface="Bahnschrift Light SemiCondense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catherineasquithgallery.com/uploads/posts/2021-03/1614860932_31-p-fon-s-buryatskim-ornamentom-4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Скругленный прямоугольник 4"/>
          <p:cNvSpPr/>
          <p:nvPr/>
        </p:nvSpPr>
        <p:spPr>
          <a:xfrm>
            <a:off x="5652120" y="4149080"/>
            <a:ext cx="2664296" cy="720080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err="1" smtClean="0">
                <a:latin typeface="Bahnschrift Light SemiCondensed" pitchFamily="34" charset="0"/>
              </a:rPr>
              <a:t>жолоошон</a:t>
            </a:r>
            <a:endParaRPr lang="ru-RU" sz="4400" dirty="0">
              <a:latin typeface="Bahnschrift Light SemiCondensed" pitchFamily="34" charset="0"/>
            </a:endParaRPr>
          </a:p>
        </p:txBody>
      </p:sp>
      <p:pic>
        <p:nvPicPr>
          <p:cNvPr id="35842" name="Picture 2" descr="https://sun9-48.userapi.com/impg/XKT7S8yqQ3q93bm-tv4OHQYTr0tV1NGaBVfUCQ/nUzyp-hDTzI.jpg?size=1023x760&amp;quality=95&amp;sign=fc484d81b146760edc0bec256bf34a00&amp;c_uniq_tag=Ze-ccmLs0TbEERcST-w2halW6qkvm0ahNuIgD6bMspY&amp;type=album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8104" y="1556792"/>
            <a:ext cx="2907797" cy="2160240"/>
          </a:xfrm>
          <a:prstGeom prst="rect">
            <a:avLst/>
          </a:prstGeom>
          <a:noFill/>
        </p:spPr>
      </p:pic>
      <p:sp>
        <p:nvSpPr>
          <p:cNvPr id="6" name="Скругленный прямоугольник 5"/>
          <p:cNvSpPr/>
          <p:nvPr/>
        </p:nvSpPr>
        <p:spPr>
          <a:xfrm>
            <a:off x="539552" y="2132856"/>
            <a:ext cx="4176464" cy="720080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err="1" smtClean="0">
                <a:latin typeface="Bahnschrift Light SemiCondensed" pitchFamily="34" charset="0"/>
              </a:rPr>
              <a:t>Аянын</a:t>
            </a:r>
            <a:r>
              <a:rPr lang="ru-RU" sz="4400" dirty="0" smtClean="0">
                <a:latin typeface="Bahnschrift Light SemiCondensed" pitchFamily="34" charset="0"/>
              </a:rPr>
              <a:t> ахай …….</a:t>
            </a:r>
            <a:endParaRPr lang="ru-RU" sz="4400" dirty="0">
              <a:latin typeface="Bahnschrift Light SemiCondense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catherineasquithgallery.com/uploads/posts/2021-03/1614860932_31-p-fon-s-buryatskim-ornamentom-4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Скругленный прямоугольник 4"/>
          <p:cNvSpPr/>
          <p:nvPr/>
        </p:nvSpPr>
        <p:spPr>
          <a:xfrm>
            <a:off x="1403648" y="908720"/>
            <a:ext cx="6192688" cy="720080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err="1" smtClean="0">
                <a:latin typeface="Bahnschrift Light SemiCondensed" pitchFamily="34" charset="0"/>
              </a:rPr>
              <a:t>Шинии</a:t>
            </a:r>
            <a:r>
              <a:rPr lang="ru-RU" sz="4400" dirty="0" smtClean="0">
                <a:latin typeface="Bahnschrift Light SemiCondensed" pitchFamily="34" charset="0"/>
              </a:rPr>
              <a:t> </a:t>
            </a:r>
            <a:r>
              <a:rPr lang="ru-RU" sz="4400" dirty="0" err="1" smtClean="0">
                <a:latin typeface="Bahnschrift Light SemiCondensed" pitchFamily="34" charset="0"/>
              </a:rPr>
              <a:t>эжы</a:t>
            </a:r>
            <a:r>
              <a:rPr lang="ru-RU" sz="4400" dirty="0" smtClean="0">
                <a:latin typeface="Bahnschrift Light SemiCondensed" pitchFamily="34" charset="0"/>
              </a:rPr>
              <a:t> </a:t>
            </a:r>
            <a:r>
              <a:rPr lang="ru-RU" sz="4400" dirty="0" err="1" smtClean="0">
                <a:latin typeface="Bahnschrift Light SemiCondensed" pitchFamily="34" charset="0"/>
              </a:rPr>
              <a:t>хэн</a:t>
            </a:r>
            <a:r>
              <a:rPr lang="ru-RU" sz="4400" dirty="0" smtClean="0">
                <a:latin typeface="Bahnschrift Light SemiCondensed" pitchFamily="34" charset="0"/>
              </a:rPr>
              <a:t> </a:t>
            </a:r>
            <a:r>
              <a:rPr lang="ru-RU" sz="4400" dirty="0" err="1" smtClean="0">
                <a:latin typeface="Bahnschrift Light SemiCondensed" pitchFamily="34" charset="0"/>
              </a:rPr>
              <a:t>бэ</a:t>
            </a:r>
            <a:r>
              <a:rPr lang="ru-RU" sz="4400" dirty="0" smtClean="0">
                <a:latin typeface="Bahnschrift Light SemiCondensed" pitchFamily="34" charset="0"/>
              </a:rPr>
              <a:t>?</a:t>
            </a:r>
            <a:endParaRPr lang="ru-RU" sz="4400" dirty="0">
              <a:latin typeface="Bahnschrift Light SemiCondensed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403648" y="1988840"/>
            <a:ext cx="6192688" cy="720080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err="1" smtClean="0">
                <a:latin typeface="Bahnschrift Light SemiCondensed" pitchFamily="34" charset="0"/>
              </a:rPr>
              <a:t>Минии</a:t>
            </a:r>
            <a:r>
              <a:rPr lang="ru-RU" sz="4400" dirty="0" smtClean="0">
                <a:latin typeface="Bahnschrift Light SemiCondensed" pitchFamily="34" charset="0"/>
              </a:rPr>
              <a:t> </a:t>
            </a:r>
            <a:r>
              <a:rPr lang="ru-RU" sz="4400" dirty="0" err="1" smtClean="0">
                <a:latin typeface="Bahnschrift Light SemiCondensed" pitchFamily="34" charset="0"/>
              </a:rPr>
              <a:t>эжы</a:t>
            </a:r>
            <a:r>
              <a:rPr lang="ru-RU" sz="4400" dirty="0" smtClean="0">
                <a:latin typeface="Bahnschrift Light SemiCondensed" pitchFamily="34" charset="0"/>
              </a:rPr>
              <a:t> …….</a:t>
            </a:r>
            <a:endParaRPr lang="ru-RU" sz="4400" dirty="0">
              <a:latin typeface="Bahnschrift Light SemiCondense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catherineasquithgallery.com/uploads/posts/2021-03/1614860932_31-p-fon-s-buryatskim-ornamentom-4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3314" name="AutoShape 2" descr="https://deti-karusel.ru/wp-content/uploads/c/9/2/c928efa807bd55864d39f1990bdff3ca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316" name="AutoShape 4" descr="https://deti-karusel.ru/wp-content/uploads/c/9/2/c928efa807bd55864d39f1990bdff3ca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835696" y="764704"/>
            <a:ext cx="5832648" cy="504056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err="1" smtClean="0"/>
              <a:t>Фонетическэ</a:t>
            </a:r>
            <a:r>
              <a:rPr lang="ru-RU" sz="4400" dirty="0" smtClean="0"/>
              <a:t> зарядка</a:t>
            </a:r>
            <a:endParaRPr lang="ru-RU" sz="4400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259632" y="1700808"/>
            <a:ext cx="7056784" cy="1008112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600" dirty="0" err="1" smtClean="0">
                <a:solidFill>
                  <a:srgbClr val="C00000"/>
                </a:solidFill>
                <a:latin typeface="Times New Roman"/>
                <a:cs typeface="Times New Roman"/>
              </a:rPr>
              <a:t>Һ</a:t>
            </a:r>
            <a:r>
              <a:rPr lang="ru-RU" sz="6600" dirty="0" err="1" smtClean="0">
                <a:solidFill>
                  <a:srgbClr val="C00000"/>
                </a:solidFill>
                <a:latin typeface="Bookman Old Style" pitchFamily="18" charset="0"/>
              </a:rPr>
              <a:t>а</a:t>
            </a:r>
            <a:r>
              <a:rPr lang="ru-RU" sz="6600" dirty="0" err="1" smtClean="0">
                <a:solidFill>
                  <a:srgbClr val="C00000"/>
                </a:solidFill>
                <a:latin typeface="Bookman Old Style" pitchFamily="18" charset="0"/>
              </a:rPr>
              <a:t> </a:t>
            </a:r>
            <a:r>
              <a:rPr lang="ru-RU" sz="6600" dirty="0" smtClean="0">
                <a:solidFill>
                  <a:srgbClr val="C00000"/>
                </a:solidFill>
                <a:latin typeface="Bookman Old Style" pitchFamily="18" charset="0"/>
              </a:rPr>
              <a:t>– </a:t>
            </a:r>
            <a:r>
              <a:rPr lang="ru-RU" sz="6600" dirty="0" err="1" smtClean="0">
                <a:solidFill>
                  <a:srgbClr val="C00000"/>
                </a:solidFill>
                <a:latin typeface="Times New Roman"/>
                <a:cs typeface="Times New Roman"/>
              </a:rPr>
              <a:t>һ</a:t>
            </a:r>
            <a:r>
              <a:rPr lang="ru-RU" sz="6600" dirty="0" err="1" smtClean="0">
                <a:solidFill>
                  <a:srgbClr val="C00000"/>
                </a:solidFill>
                <a:latin typeface="Bookman Old Style" pitchFamily="18" charset="0"/>
              </a:rPr>
              <a:t>аа </a:t>
            </a:r>
            <a:r>
              <a:rPr lang="ru-RU" sz="6600" dirty="0" smtClean="0">
                <a:solidFill>
                  <a:srgbClr val="C00000"/>
                </a:solidFill>
                <a:latin typeface="Bookman Old Style" pitchFamily="18" charset="0"/>
              </a:rPr>
              <a:t>– </a:t>
            </a:r>
            <a:r>
              <a:rPr lang="ru-RU" sz="6600" dirty="0" err="1" smtClean="0">
                <a:solidFill>
                  <a:srgbClr val="C00000"/>
                </a:solidFill>
                <a:latin typeface="Times New Roman"/>
                <a:cs typeface="Times New Roman"/>
              </a:rPr>
              <a:t>һ</a:t>
            </a:r>
            <a:r>
              <a:rPr lang="ru-RU" sz="6600" dirty="0" err="1" smtClean="0">
                <a:solidFill>
                  <a:srgbClr val="C00000"/>
                </a:solidFill>
                <a:latin typeface="Bookman Old Style" pitchFamily="18" charset="0"/>
              </a:rPr>
              <a:t>ай</a:t>
            </a:r>
            <a:endParaRPr lang="ru-RU" sz="6600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259632" y="2924944"/>
            <a:ext cx="7056784" cy="1008112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600" dirty="0" err="1" smtClean="0">
                <a:solidFill>
                  <a:srgbClr val="C00000"/>
                </a:solidFill>
                <a:latin typeface="Times New Roman"/>
                <a:cs typeface="Times New Roman"/>
              </a:rPr>
              <a:t>һ</a:t>
            </a:r>
            <a:r>
              <a:rPr lang="ru-RU" sz="6600" dirty="0" err="1" smtClean="0">
                <a:solidFill>
                  <a:srgbClr val="C00000"/>
                </a:solidFill>
                <a:latin typeface="Bookman Old Style" pitchFamily="18" charset="0"/>
              </a:rPr>
              <a:t>о</a:t>
            </a:r>
            <a:r>
              <a:rPr lang="ru-RU" sz="6600" dirty="0" err="1" smtClean="0">
                <a:solidFill>
                  <a:srgbClr val="C00000"/>
                </a:solidFill>
                <a:latin typeface="Bookman Old Style" pitchFamily="18" charset="0"/>
              </a:rPr>
              <a:t> </a:t>
            </a:r>
            <a:r>
              <a:rPr lang="ru-RU" sz="6600" dirty="0" smtClean="0">
                <a:solidFill>
                  <a:srgbClr val="C00000"/>
                </a:solidFill>
                <a:latin typeface="Bookman Old Style" pitchFamily="18" charset="0"/>
              </a:rPr>
              <a:t>– </a:t>
            </a:r>
            <a:r>
              <a:rPr lang="ru-RU" sz="6600" dirty="0" err="1" smtClean="0">
                <a:solidFill>
                  <a:srgbClr val="C00000"/>
                </a:solidFill>
                <a:latin typeface="Times New Roman"/>
                <a:cs typeface="Times New Roman"/>
              </a:rPr>
              <a:t>һ</a:t>
            </a:r>
            <a:r>
              <a:rPr lang="ru-RU" sz="6600" dirty="0" err="1" smtClean="0">
                <a:solidFill>
                  <a:srgbClr val="C00000"/>
                </a:solidFill>
                <a:latin typeface="Bookman Old Style" pitchFamily="18" charset="0"/>
              </a:rPr>
              <a:t>оо </a:t>
            </a:r>
            <a:r>
              <a:rPr lang="ru-RU" sz="6600" dirty="0" smtClean="0">
                <a:solidFill>
                  <a:srgbClr val="C00000"/>
                </a:solidFill>
                <a:latin typeface="Bookman Old Style" pitchFamily="18" charset="0"/>
              </a:rPr>
              <a:t>- </a:t>
            </a:r>
            <a:r>
              <a:rPr lang="ru-RU" sz="6600" dirty="0" err="1" smtClean="0">
                <a:solidFill>
                  <a:srgbClr val="C00000"/>
                </a:solidFill>
                <a:latin typeface="Times New Roman"/>
                <a:cs typeface="Times New Roman"/>
              </a:rPr>
              <a:t>һ</a:t>
            </a:r>
            <a:r>
              <a:rPr lang="ru-RU" sz="6600" dirty="0" err="1" smtClean="0">
                <a:solidFill>
                  <a:srgbClr val="C00000"/>
                </a:solidFill>
                <a:latin typeface="Bookman Old Style" pitchFamily="18" charset="0"/>
              </a:rPr>
              <a:t>ой</a:t>
            </a:r>
            <a:endParaRPr lang="ru-RU" sz="6600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259632" y="4149080"/>
            <a:ext cx="7056784" cy="1008112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600" dirty="0" err="1" smtClean="0">
                <a:solidFill>
                  <a:srgbClr val="C00000"/>
                </a:solidFill>
                <a:latin typeface="Times New Roman"/>
                <a:cs typeface="Times New Roman"/>
              </a:rPr>
              <a:t>һ</a:t>
            </a:r>
            <a:r>
              <a:rPr lang="ru-RU" sz="6600" dirty="0" err="1" smtClean="0">
                <a:solidFill>
                  <a:srgbClr val="C00000"/>
                </a:solidFill>
                <a:latin typeface="Bookman Old Style" pitchFamily="18" charset="0"/>
              </a:rPr>
              <a:t>у</a:t>
            </a:r>
            <a:r>
              <a:rPr lang="ru-RU" sz="6600" dirty="0" err="1" smtClean="0">
                <a:solidFill>
                  <a:srgbClr val="C00000"/>
                </a:solidFill>
                <a:latin typeface="Bookman Old Style" pitchFamily="18" charset="0"/>
              </a:rPr>
              <a:t> </a:t>
            </a:r>
            <a:r>
              <a:rPr lang="ru-RU" sz="6600" dirty="0" smtClean="0">
                <a:solidFill>
                  <a:srgbClr val="C00000"/>
                </a:solidFill>
                <a:latin typeface="Bookman Old Style" pitchFamily="18" charset="0"/>
              </a:rPr>
              <a:t>– </a:t>
            </a:r>
            <a:r>
              <a:rPr lang="ru-RU" sz="6600" dirty="0" err="1" smtClean="0">
                <a:solidFill>
                  <a:srgbClr val="C00000"/>
                </a:solidFill>
                <a:latin typeface="Times New Roman"/>
                <a:cs typeface="Times New Roman"/>
              </a:rPr>
              <a:t>һ</a:t>
            </a:r>
            <a:r>
              <a:rPr lang="ru-RU" sz="6600" dirty="0" err="1" smtClean="0">
                <a:solidFill>
                  <a:srgbClr val="C00000"/>
                </a:solidFill>
                <a:latin typeface="Bookman Old Style" pitchFamily="18" charset="0"/>
              </a:rPr>
              <a:t>уу </a:t>
            </a:r>
            <a:r>
              <a:rPr lang="ru-RU" sz="6600" dirty="0" smtClean="0">
                <a:solidFill>
                  <a:srgbClr val="C00000"/>
                </a:solidFill>
                <a:latin typeface="Bookman Old Style" pitchFamily="18" charset="0"/>
              </a:rPr>
              <a:t>- </a:t>
            </a:r>
            <a:r>
              <a:rPr lang="ru-RU" sz="6600" dirty="0" err="1" smtClean="0">
                <a:solidFill>
                  <a:srgbClr val="C00000"/>
                </a:solidFill>
                <a:latin typeface="Times New Roman"/>
                <a:cs typeface="Times New Roman"/>
              </a:rPr>
              <a:t>һ</a:t>
            </a:r>
            <a:r>
              <a:rPr lang="ru-RU" sz="6600" dirty="0" err="1" smtClean="0">
                <a:solidFill>
                  <a:srgbClr val="C00000"/>
                </a:solidFill>
                <a:latin typeface="Bookman Old Style" pitchFamily="18" charset="0"/>
              </a:rPr>
              <a:t>уй</a:t>
            </a:r>
            <a:endParaRPr lang="ru-RU" sz="6600" dirty="0">
              <a:solidFill>
                <a:srgbClr val="C00000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7" grpId="0" animBg="1"/>
      <p:bldP spid="10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catherineasquithgallery.com/uploads/posts/2021-03/1614860932_31-p-fon-s-buryatskim-ornamentom-4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Скругленный прямоугольник 4"/>
          <p:cNvSpPr/>
          <p:nvPr/>
        </p:nvSpPr>
        <p:spPr>
          <a:xfrm>
            <a:off x="1403648" y="908720"/>
            <a:ext cx="6192688" cy="720080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err="1" smtClean="0">
                <a:latin typeface="Bahnschrift Light SemiCondensed" pitchFamily="34" charset="0"/>
              </a:rPr>
              <a:t>Ши</a:t>
            </a:r>
            <a:r>
              <a:rPr lang="ru-RU" sz="4400" dirty="0" smtClean="0">
                <a:latin typeface="Bahnschrift Light SemiCondensed" pitchFamily="34" charset="0"/>
              </a:rPr>
              <a:t> </a:t>
            </a:r>
            <a:r>
              <a:rPr lang="ru-RU" sz="4400" dirty="0" err="1" smtClean="0">
                <a:latin typeface="Bahnschrift Light SemiCondensed" pitchFamily="34" charset="0"/>
              </a:rPr>
              <a:t>хэн</a:t>
            </a:r>
            <a:r>
              <a:rPr lang="ru-RU" sz="4400" dirty="0" smtClean="0">
                <a:latin typeface="Bahnschrift Light SemiCondensed" pitchFamily="34" charset="0"/>
              </a:rPr>
              <a:t> </a:t>
            </a:r>
            <a:r>
              <a:rPr lang="ru-RU" sz="4400" dirty="0" err="1" smtClean="0">
                <a:latin typeface="Bahnschrift Light SemiCondensed" pitchFamily="34" charset="0"/>
              </a:rPr>
              <a:t>болохобши</a:t>
            </a:r>
            <a:r>
              <a:rPr lang="ru-RU" sz="4400" dirty="0" smtClean="0">
                <a:latin typeface="Bahnschrift Light SemiCondensed" pitchFamily="34" charset="0"/>
              </a:rPr>
              <a:t>?</a:t>
            </a:r>
            <a:endParaRPr lang="ru-RU" sz="4400" dirty="0">
              <a:latin typeface="Bahnschrift Light SemiCondensed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403648" y="1988840"/>
            <a:ext cx="6192688" cy="720080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err="1" smtClean="0">
                <a:latin typeface="Bahnschrift Light SemiCondensed" pitchFamily="34" charset="0"/>
              </a:rPr>
              <a:t>Би</a:t>
            </a:r>
            <a:r>
              <a:rPr lang="ru-RU" sz="4400" dirty="0" smtClean="0">
                <a:latin typeface="Bahnschrift Light SemiCondensed" pitchFamily="34" charset="0"/>
              </a:rPr>
              <a:t> ……. </a:t>
            </a:r>
            <a:r>
              <a:rPr lang="ru-RU" sz="4400" dirty="0" err="1" smtClean="0">
                <a:latin typeface="Bahnschrift Light SemiCondensed" pitchFamily="34" charset="0"/>
              </a:rPr>
              <a:t>болохоб</a:t>
            </a:r>
            <a:r>
              <a:rPr lang="ru-RU" sz="4400" dirty="0" smtClean="0">
                <a:latin typeface="Bahnschrift Light SemiCondensed" pitchFamily="34" charset="0"/>
              </a:rPr>
              <a:t>.</a:t>
            </a:r>
            <a:endParaRPr lang="ru-RU" sz="4400" dirty="0">
              <a:latin typeface="Bahnschrift Light SemiCondense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catherineasquithgallery.com/uploads/posts/2021-03/1614860932_31-p-fon-s-buryatskim-ornamentom-4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Скругленный прямоугольник 4"/>
          <p:cNvSpPr/>
          <p:nvPr/>
        </p:nvSpPr>
        <p:spPr>
          <a:xfrm>
            <a:off x="1403648" y="908720"/>
            <a:ext cx="6192688" cy="720080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atin typeface="Bahnschrift Light SemiCondensed" pitchFamily="34" charset="0"/>
              </a:rPr>
              <a:t>с. 28 в РТ </a:t>
            </a:r>
            <a:endParaRPr lang="ru-RU" sz="4400" dirty="0">
              <a:latin typeface="Bahnschrift Light SemiCondense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catherineasquithgallery.com/uploads/posts/2021-03/1614860932_31-p-fon-s-buryatskim-ornamentom-4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Скругленный прямоугольник 4"/>
          <p:cNvSpPr/>
          <p:nvPr/>
        </p:nvSpPr>
        <p:spPr>
          <a:xfrm>
            <a:off x="1403648" y="908720"/>
            <a:ext cx="6192688" cy="720080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dirty="0" err="1" smtClean="0">
                <a:latin typeface="Bahnschrift Light SemiCondensed" pitchFamily="34" charset="0"/>
              </a:rPr>
              <a:t>багша</a:t>
            </a:r>
            <a:endParaRPr lang="ru-RU" sz="4400" dirty="0">
              <a:latin typeface="Bahnschrift Light SemiCondensed" pitchFamily="34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403648" y="1772816"/>
            <a:ext cx="6192688" cy="720080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dirty="0" err="1" smtClean="0">
                <a:latin typeface="Bahnschrift Light SemiCondensed" pitchFamily="34" charset="0"/>
              </a:rPr>
              <a:t>һурагша</a:t>
            </a:r>
            <a:endParaRPr lang="ru-RU" sz="4400" dirty="0">
              <a:latin typeface="Bahnschrift Light SemiCondensed" pitchFamily="34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403648" y="2636912"/>
            <a:ext cx="6192688" cy="720080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dirty="0" err="1" smtClean="0">
                <a:latin typeface="Bahnschrift Light SemiCondensed" pitchFamily="34" charset="0"/>
              </a:rPr>
              <a:t>эмшэн</a:t>
            </a:r>
            <a:endParaRPr lang="ru-RU" sz="4400" dirty="0">
              <a:latin typeface="Bahnschrift Light SemiCondensed" pitchFamily="34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403648" y="3501008"/>
            <a:ext cx="6192688" cy="720080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dirty="0" err="1" smtClean="0">
                <a:latin typeface="Bahnschrift Light SemiCondensed" pitchFamily="34" charset="0"/>
              </a:rPr>
              <a:t>һурагша</a:t>
            </a:r>
            <a:endParaRPr lang="ru-RU" sz="4400" dirty="0">
              <a:latin typeface="Bahnschrift Light SemiCondensed" pitchFamily="34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475656" y="4365104"/>
            <a:ext cx="6192688" cy="720080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dirty="0" err="1" smtClean="0">
                <a:latin typeface="Bahnschrift Light SemiCondensed" pitchFamily="34" charset="0"/>
              </a:rPr>
              <a:t>дуушан</a:t>
            </a:r>
            <a:endParaRPr lang="ru-RU" sz="4400" dirty="0">
              <a:latin typeface="Bahnschrift Light SemiCondensed" pitchFamily="34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475656" y="5229200"/>
            <a:ext cx="6192688" cy="720080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dirty="0" err="1" smtClean="0">
                <a:latin typeface="Bahnschrift Light SemiCondensed" pitchFamily="34" charset="0"/>
              </a:rPr>
              <a:t>хатаршан</a:t>
            </a:r>
            <a:endParaRPr lang="ru-RU" sz="4400" dirty="0">
              <a:latin typeface="Bahnschrift Light SemiCondense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catherineasquithgallery.com/uploads/posts/2021-03/1614860932_31-p-fon-s-buryatskim-ornamentom-4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Скругленный прямоугольник 4"/>
          <p:cNvSpPr/>
          <p:nvPr/>
        </p:nvSpPr>
        <p:spPr>
          <a:xfrm>
            <a:off x="1403648" y="908720"/>
            <a:ext cx="6192688" cy="720080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dirty="0" err="1" smtClean="0">
                <a:latin typeface="Bahnschrift Light SemiCondensed" pitchFamily="34" charset="0"/>
              </a:rPr>
              <a:t>барилгашан</a:t>
            </a:r>
            <a:endParaRPr lang="ru-RU" sz="4400" dirty="0">
              <a:latin typeface="Bahnschrift Light SemiCondensed" pitchFamily="34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403648" y="1772816"/>
            <a:ext cx="6192688" cy="720080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dirty="0" err="1" smtClean="0">
                <a:latin typeface="Bahnschrift Light SemiCondensed" pitchFamily="34" charset="0"/>
              </a:rPr>
              <a:t>жолоошон</a:t>
            </a:r>
            <a:endParaRPr lang="ru-RU" sz="4400" dirty="0">
              <a:latin typeface="Bahnschrift Light SemiCondensed" pitchFamily="34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403648" y="2636912"/>
            <a:ext cx="6192688" cy="720080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dirty="0" err="1" smtClean="0">
                <a:latin typeface="Bahnschrift Light SemiCondensed" pitchFamily="34" charset="0"/>
              </a:rPr>
              <a:t>наймаашан</a:t>
            </a:r>
            <a:endParaRPr lang="ru-RU" sz="4400" dirty="0">
              <a:latin typeface="Bahnschrift Light SemiCondense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8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catherineasquithgallery.com/uploads/posts/2021-03/1614860932_31-p-fon-s-buryatskim-ornamentom-4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355976" y="1772816"/>
            <a:ext cx="3024336" cy="6480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err="1" smtClean="0">
                <a:latin typeface="Bookman Old Style" pitchFamily="18" charset="0"/>
              </a:rPr>
              <a:t>ойлгооб</a:t>
            </a:r>
            <a:endParaRPr lang="ru-RU" sz="3600" dirty="0">
              <a:latin typeface="Bookman Old Style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355976" y="3212976"/>
            <a:ext cx="3096344" cy="6480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err="1" smtClean="0">
                <a:latin typeface="Bookman Old Style" pitchFamily="18" charset="0"/>
              </a:rPr>
              <a:t>ядарнаб</a:t>
            </a:r>
            <a:endParaRPr lang="ru-RU" sz="3600" dirty="0">
              <a:latin typeface="Bookman Old Style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355976" y="4725144"/>
            <a:ext cx="3168352" cy="6480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err="1" smtClean="0">
                <a:latin typeface="Bookman Old Style" pitchFamily="18" charset="0"/>
              </a:rPr>
              <a:t>ойлгоог</a:t>
            </a:r>
            <a:r>
              <a:rPr lang="ru-RU" sz="3600" dirty="0" err="1" smtClean="0">
                <a:latin typeface="Bookman Old Style" pitchFamily="18" charset="0"/>
                <a:cs typeface="Times New Roman"/>
              </a:rPr>
              <a:t>үйб</a:t>
            </a:r>
            <a:endParaRPr lang="ru-RU" sz="3600" dirty="0">
              <a:latin typeface="Bookman Old Style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1691680" y="548680"/>
            <a:ext cx="5616624" cy="648072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err="1" smtClean="0">
                <a:latin typeface="Times New Roman"/>
                <a:cs typeface="Times New Roman"/>
              </a:rPr>
              <a:t>Өөрэеэ сэгнэ</a:t>
            </a:r>
            <a:r>
              <a:rPr lang="ru-RU" sz="3600" dirty="0" smtClean="0">
                <a:latin typeface="Times New Roman"/>
                <a:cs typeface="Times New Roman"/>
              </a:rPr>
              <a:t>!</a:t>
            </a:r>
            <a:endParaRPr lang="ru-RU" sz="3600" dirty="0">
              <a:latin typeface="Bookman Old Style" pitchFamily="18" charset="0"/>
            </a:endParaRPr>
          </a:p>
        </p:txBody>
      </p:sp>
      <p:pic>
        <p:nvPicPr>
          <p:cNvPr id="21" name="Рисунок 20" descr="https://clipart.info/images/ccovers/1531011081thumbs-up-emoji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79712" y="1412776"/>
            <a:ext cx="1296144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Рисунок 21" descr="https://creazilla-store.fra1.digitaloceanspaces.com/emojis/56778/thumbs-down-emoji-clipart-md.pn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07704" y="4509120"/>
            <a:ext cx="1368152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Рисунок 22" descr="https://mykaleidoscope.ru/x/uploads/posts/2022-10/thumbs/1666266790_8-mykaleidoscope-ru-p-otkritki-vse-okei-vkontakte-8.pn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051720" y="2852936"/>
            <a:ext cx="1152128" cy="11479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catherineasquithgallery.com/uploads/posts/2021-03/1614860932_31-p-fon-s-buryatskim-ornamentom-4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3314" name="AutoShape 2" descr="https://deti-karusel.ru/wp-content/uploads/c/9/2/c928efa807bd55864d39f1990bdff3ca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316" name="AutoShape 4" descr="https://deti-karusel.ru/wp-content/uploads/c/9/2/c928efa807bd55864d39f1990bdff3ca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835696" y="764704"/>
            <a:ext cx="5832648" cy="504056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err="1" smtClean="0"/>
              <a:t>Фонетическэ</a:t>
            </a:r>
            <a:r>
              <a:rPr lang="ru-RU" sz="4400" dirty="0" smtClean="0"/>
              <a:t> зарядка</a:t>
            </a:r>
            <a:endParaRPr lang="ru-RU" sz="4400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259632" y="1700808"/>
            <a:ext cx="7056784" cy="1008112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600" dirty="0" err="1" smtClean="0">
                <a:solidFill>
                  <a:srgbClr val="C00000"/>
                </a:solidFill>
                <a:latin typeface="Times New Roman"/>
                <a:cs typeface="Times New Roman"/>
              </a:rPr>
              <a:t>һ</a:t>
            </a:r>
            <a:r>
              <a:rPr lang="ru-RU" sz="6600" dirty="0" err="1" smtClean="0">
                <a:solidFill>
                  <a:srgbClr val="C00000"/>
                </a:solidFill>
                <a:latin typeface="Bookman Old Style" pitchFamily="18" charset="0"/>
              </a:rPr>
              <a:t>ү</a:t>
            </a:r>
            <a:r>
              <a:rPr lang="ru-RU" sz="6600" dirty="0" err="1" smtClean="0">
                <a:solidFill>
                  <a:srgbClr val="C00000"/>
                </a:solidFill>
                <a:latin typeface="Bookman Old Style" pitchFamily="18" charset="0"/>
              </a:rPr>
              <a:t> </a:t>
            </a:r>
            <a:r>
              <a:rPr lang="ru-RU" sz="6600" dirty="0" smtClean="0">
                <a:solidFill>
                  <a:srgbClr val="C00000"/>
                </a:solidFill>
                <a:latin typeface="Bookman Old Style" pitchFamily="18" charset="0"/>
              </a:rPr>
              <a:t>– </a:t>
            </a:r>
            <a:r>
              <a:rPr lang="ru-RU" sz="6600" dirty="0" err="1" smtClean="0">
                <a:solidFill>
                  <a:srgbClr val="C00000"/>
                </a:solidFill>
                <a:latin typeface="Times New Roman"/>
                <a:cs typeface="Times New Roman"/>
              </a:rPr>
              <a:t>һ</a:t>
            </a:r>
            <a:r>
              <a:rPr lang="ru-RU" sz="6600" dirty="0" err="1" smtClean="0">
                <a:solidFill>
                  <a:srgbClr val="C00000"/>
                </a:solidFill>
                <a:latin typeface="Bookman Old Style" pitchFamily="18" charset="0"/>
              </a:rPr>
              <a:t>үү </a:t>
            </a:r>
            <a:r>
              <a:rPr lang="ru-RU" sz="6600" dirty="0" smtClean="0">
                <a:solidFill>
                  <a:srgbClr val="C00000"/>
                </a:solidFill>
                <a:latin typeface="Bookman Old Style" pitchFamily="18" charset="0"/>
              </a:rPr>
              <a:t>- </a:t>
            </a:r>
            <a:r>
              <a:rPr lang="ru-RU" sz="6600" dirty="0" err="1" smtClean="0">
                <a:solidFill>
                  <a:srgbClr val="C00000"/>
                </a:solidFill>
                <a:latin typeface="Times New Roman"/>
                <a:cs typeface="Times New Roman"/>
              </a:rPr>
              <a:t>һ</a:t>
            </a:r>
            <a:r>
              <a:rPr lang="ru-RU" sz="6600" dirty="0" err="1" smtClean="0">
                <a:solidFill>
                  <a:srgbClr val="C00000"/>
                </a:solidFill>
                <a:latin typeface="Bookman Old Style" pitchFamily="18" charset="0"/>
              </a:rPr>
              <a:t>үй</a:t>
            </a:r>
            <a:endParaRPr lang="ru-RU" sz="6600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259632" y="2924944"/>
            <a:ext cx="7056784" cy="1008112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600" dirty="0" err="1" smtClean="0">
                <a:solidFill>
                  <a:srgbClr val="C00000"/>
                </a:solidFill>
                <a:latin typeface="Times New Roman"/>
                <a:cs typeface="Times New Roman"/>
              </a:rPr>
              <a:t>һ</a:t>
            </a:r>
            <a:r>
              <a:rPr lang="ru-RU" sz="6600" dirty="0" err="1" smtClean="0">
                <a:solidFill>
                  <a:srgbClr val="C00000"/>
                </a:solidFill>
                <a:latin typeface="Bookman Old Style" pitchFamily="18" charset="0"/>
              </a:rPr>
              <a:t>э</a:t>
            </a:r>
            <a:r>
              <a:rPr lang="ru-RU" sz="6600" dirty="0" err="1" smtClean="0">
                <a:solidFill>
                  <a:srgbClr val="C00000"/>
                </a:solidFill>
                <a:latin typeface="Bookman Old Style" pitchFamily="18" charset="0"/>
              </a:rPr>
              <a:t> </a:t>
            </a:r>
            <a:r>
              <a:rPr lang="ru-RU" sz="6600" dirty="0" smtClean="0">
                <a:solidFill>
                  <a:srgbClr val="C00000"/>
                </a:solidFill>
                <a:latin typeface="Bookman Old Style" pitchFamily="18" charset="0"/>
              </a:rPr>
              <a:t>– </a:t>
            </a:r>
            <a:r>
              <a:rPr lang="ru-RU" sz="6600" dirty="0" err="1" smtClean="0">
                <a:solidFill>
                  <a:srgbClr val="C00000"/>
                </a:solidFill>
                <a:latin typeface="Times New Roman"/>
                <a:cs typeface="Times New Roman"/>
              </a:rPr>
              <a:t>һ</a:t>
            </a:r>
            <a:r>
              <a:rPr lang="ru-RU" sz="6600" dirty="0" err="1" smtClean="0">
                <a:solidFill>
                  <a:srgbClr val="C00000"/>
                </a:solidFill>
                <a:latin typeface="Bookman Old Style" pitchFamily="18" charset="0"/>
              </a:rPr>
              <a:t>ээ </a:t>
            </a:r>
            <a:r>
              <a:rPr lang="ru-RU" sz="6600" dirty="0" smtClean="0">
                <a:solidFill>
                  <a:srgbClr val="C00000"/>
                </a:solidFill>
                <a:latin typeface="Bookman Old Style" pitchFamily="18" charset="0"/>
              </a:rPr>
              <a:t>- </a:t>
            </a:r>
            <a:r>
              <a:rPr lang="ru-RU" sz="6600" dirty="0" err="1" smtClean="0">
                <a:solidFill>
                  <a:srgbClr val="C00000"/>
                </a:solidFill>
                <a:latin typeface="Times New Roman"/>
                <a:cs typeface="Times New Roman"/>
              </a:rPr>
              <a:t>һ</a:t>
            </a:r>
            <a:r>
              <a:rPr lang="ru-RU" sz="6600" dirty="0" err="1" smtClean="0">
                <a:solidFill>
                  <a:srgbClr val="C00000"/>
                </a:solidFill>
                <a:latin typeface="Bookman Old Style" pitchFamily="18" charset="0"/>
              </a:rPr>
              <a:t>эй</a:t>
            </a:r>
            <a:endParaRPr lang="ru-RU" sz="6600" dirty="0">
              <a:solidFill>
                <a:srgbClr val="C00000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catherineasquithgallery.com/uploads/posts/2021-03/1614860932_31-p-fon-s-buryatskim-ornamentom-4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3314" name="AutoShape 2" descr="https://deti-karusel.ru/wp-content/uploads/c/9/2/c928efa807bd55864d39f1990bdff3ca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316" name="AutoShape 4" descr="https://deti-karusel.ru/wp-content/uploads/c/9/2/c928efa807bd55864d39f1990bdff3ca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835696" y="764704"/>
            <a:ext cx="5832648" cy="504056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err="1" smtClean="0"/>
              <a:t>Фонетическэ</a:t>
            </a:r>
            <a:r>
              <a:rPr lang="ru-RU" sz="4400" dirty="0" smtClean="0"/>
              <a:t> зарядка</a:t>
            </a:r>
            <a:endParaRPr lang="ru-RU" sz="4400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547664" y="1700808"/>
            <a:ext cx="6552728" cy="2736304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400" dirty="0" err="1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Зоодой</a:t>
            </a:r>
            <a:r>
              <a:rPr lang="ru-RU" sz="5400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, </a:t>
            </a:r>
            <a:r>
              <a:rPr lang="ru-RU" sz="5400" dirty="0" err="1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зоодой</a:t>
            </a:r>
            <a:r>
              <a:rPr lang="ru-RU" sz="5400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,</a:t>
            </a:r>
            <a:br>
              <a:rPr lang="ru-RU" sz="5400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</a:br>
            <a:r>
              <a:rPr lang="ru-RU" sz="5400" dirty="0" err="1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Зохид</a:t>
            </a:r>
            <a:r>
              <a:rPr lang="ru-RU" sz="5400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</a:t>
            </a:r>
            <a:r>
              <a:rPr lang="ru-RU" sz="5400" dirty="0" err="1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загаһан</a:t>
            </a:r>
            <a:r>
              <a:rPr lang="ru-RU" sz="5400" dirty="0" err="1" smtClean="0">
                <a:solidFill>
                  <a:srgbClr val="0070C0"/>
                </a:solidFill>
                <a:latin typeface="Bookman Old Style" pitchFamily="18" charset="0"/>
              </a:rPr>
              <a:t>.</a:t>
            </a:r>
            <a:endParaRPr lang="ru-RU" sz="5400" dirty="0">
              <a:solidFill>
                <a:srgbClr val="0070C0"/>
              </a:solidFill>
              <a:latin typeface="Bookman Old Style" pitchFamily="18" charset="0"/>
            </a:endParaRPr>
          </a:p>
        </p:txBody>
      </p:sp>
      <p:pic>
        <p:nvPicPr>
          <p:cNvPr id="1028" name="Picture 4" descr="https://flomaster.club/uploads/posts/2022-07/1658243174_44-flomaster-club-p-riba-yersh-risunok-krasivo-69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31840" y="4230199"/>
            <a:ext cx="3716395" cy="26278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catherineasquithgallery.com/uploads/posts/2021-03/1614860932_31-p-fon-s-buryatskim-ornamentom-4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8" name="Скругленный прямоугольник 7"/>
          <p:cNvSpPr/>
          <p:nvPr/>
        </p:nvSpPr>
        <p:spPr>
          <a:xfrm>
            <a:off x="1259632" y="1412776"/>
            <a:ext cx="7056784" cy="4464496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4400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Би</a:t>
            </a:r>
            <a:r>
              <a:rPr lang="ru-RU" sz="4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Амгалан</a:t>
            </a:r>
            <a:r>
              <a:rPr lang="ru-RU" sz="4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гэжэ</a:t>
            </a:r>
            <a:r>
              <a:rPr lang="ru-RU" sz="4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нэрэтэйб</a:t>
            </a:r>
            <a:r>
              <a:rPr lang="ru-RU" sz="4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4400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Минии</a:t>
            </a:r>
            <a:r>
              <a:rPr lang="ru-RU" sz="4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эжы</a:t>
            </a:r>
            <a:r>
              <a:rPr lang="ru-RU" sz="4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Баярма</a:t>
            </a:r>
            <a:r>
              <a:rPr lang="ru-RU" sz="4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гэжэ</a:t>
            </a:r>
            <a:r>
              <a:rPr lang="ru-RU" sz="4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нэрэтэй</a:t>
            </a:r>
            <a:r>
              <a:rPr lang="ru-RU" sz="4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 Аба </a:t>
            </a:r>
            <a:r>
              <a:rPr lang="ru-RU" sz="4400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Балдан</a:t>
            </a:r>
            <a:r>
              <a:rPr lang="ru-RU" sz="4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гэжэ</a:t>
            </a:r>
            <a:r>
              <a:rPr lang="ru-RU" sz="4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нэрэтэй</a:t>
            </a:r>
            <a:r>
              <a:rPr lang="ru-RU" sz="4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4400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Би</a:t>
            </a:r>
            <a:r>
              <a:rPr lang="ru-RU" sz="4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арбан</a:t>
            </a:r>
            <a:r>
              <a:rPr lang="ru-RU" sz="4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наһатайб.</a:t>
            </a:r>
            <a:r>
              <a:rPr lang="ru-RU" sz="4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Би</a:t>
            </a:r>
            <a:r>
              <a:rPr lang="ru-RU" sz="4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дүү басагатайб</a:t>
            </a:r>
            <a:r>
              <a:rPr lang="ru-RU" sz="4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4400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Тэрэ</a:t>
            </a:r>
            <a:r>
              <a:rPr lang="ru-RU" sz="4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табатай</a:t>
            </a:r>
            <a:r>
              <a:rPr lang="ru-RU" sz="4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    </a:t>
            </a:r>
            <a:endParaRPr lang="ru-RU" sz="4400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763688" y="620688"/>
            <a:ext cx="5832648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/>
              <a:t>Текст </a:t>
            </a:r>
            <a:r>
              <a:rPr lang="ru-RU" sz="4400" dirty="0" err="1" smtClean="0"/>
              <a:t>шагнагты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catherineasquithgallery.com/uploads/posts/2021-03/1614860932_31-p-fon-s-buryatskim-ornamentom-4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8" name="Скругленный прямоугольник 7"/>
          <p:cNvSpPr/>
          <p:nvPr/>
        </p:nvSpPr>
        <p:spPr>
          <a:xfrm>
            <a:off x="1187624" y="1196752"/>
            <a:ext cx="7056784" cy="4968552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742950" indent="-742950" algn="just">
              <a:buAutoNum type="arabicPeriod"/>
            </a:pPr>
            <a:r>
              <a:rPr lang="ru-RU" sz="4400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Амгалан</a:t>
            </a:r>
            <a:r>
              <a:rPr lang="ru-RU" sz="4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хэдытэйб</a:t>
            </a:r>
            <a:r>
              <a:rPr lang="ru-RU" sz="4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 marL="742950" indent="-742950" algn="just">
              <a:buAutoNum type="arabicPeriod"/>
            </a:pPr>
            <a:r>
              <a:rPr lang="ru-RU" sz="4400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Амгаланай</a:t>
            </a:r>
            <a:r>
              <a:rPr lang="ru-RU" sz="4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эжы</a:t>
            </a:r>
            <a:r>
              <a:rPr lang="ru-RU" sz="4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хэн</a:t>
            </a:r>
            <a:r>
              <a:rPr lang="ru-RU" sz="4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гэжэ</a:t>
            </a:r>
            <a:r>
              <a:rPr lang="ru-RU" sz="4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нэрэтэйб</a:t>
            </a:r>
            <a:r>
              <a:rPr lang="ru-RU" sz="4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 marL="742950" indent="-742950" algn="just">
              <a:buAutoNum type="arabicPeriod"/>
            </a:pPr>
            <a:r>
              <a:rPr lang="ru-RU" sz="4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Аба </a:t>
            </a:r>
            <a:r>
              <a:rPr lang="ru-RU" sz="4400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хэн</a:t>
            </a:r>
            <a:r>
              <a:rPr lang="ru-RU" sz="4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гэжэ</a:t>
            </a:r>
            <a:r>
              <a:rPr lang="ru-RU" sz="4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нэрэтэйб</a:t>
            </a:r>
            <a:r>
              <a:rPr lang="ru-RU" sz="4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 marL="742950" indent="-742950" algn="just">
              <a:buAutoNum type="arabicPeriod"/>
            </a:pPr>
            <a:r>
              <a:rPr lang="ru-RU" sz="4400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Амгалан</a:t>
            </a:r>
            <a:r>
              <a:rPr lang="ru-RU" sz="4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дүү басагатай</a:t>
            </a:r>
            <a:r>
              <a:rPr lang="ru-RU" sz="4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али </a:t>
            </a:r>
            <a:r>
              <a:rPr lang="ru-RU" sz="4400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дүү хүбүүтэй гү</a:t>
            </a:r>
            <a:r>
              <a:rPr lang="ru-RU" sz="4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 marL="742950" indent="-742950" algn="just">
              <a:buAutoNum type="arabicPeriod"/>
            </a:pPr>
            <a:r>
              <a:rPr lang="ru-RU" sz="4400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Тэрэ</a:t>
            </a:r>
            <a:r>
              <a:rPr lang="ru-RU" sz="4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хэдытэйб</a:t>
            </a:r>
            <a:r>
              <a:rPr lang="ru-RU" sz="4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4400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043608" y="620688"/>
            <a:ext cx="7128792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err="1" smtClean="0"/>
              <a:t>Асуудалнуудта</a:t>
            </a:r>
            <a:r>
              <a:rPr lang="ru-RU" sz="4400" dirty="0" smtClean="0"/>
              <a:t> </a:t>
            </a:r>
            <a:r>
              <a:rPr lang="ru-RU" sz="4400" dirty="0" err="1" smtClean="0"/>
              <a:t>харюусагты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catherineasquithgallery.com/uploads/posts/2021-03/1614860932_31-p-fon-s-buryatskim-ornamentom-4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Скругленный прямоугольник 4"/>
          <p:cNvSpPr/>
          <p:nvPr/>
        </p:nvSpPr>
        <p:spPr>
          <a:xfrm>
            <a:off x="1619672" y="5445224"/>
            <a:ext cx="6192688" cy="720080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err="1" smtClean="0">
                <a:latin typeface="Bahnschrift Light SemiCondensed" pitchFamily="34" charset="0"/>
              </a:rPr>
              <a:t>багша</a:t>
            </a:r>
            <a:endParaRPr lang="ru-RU" sz="4400" dirty="0">
              <a:latin typeface="Bahnschrift Light SemiCondensed" pitchFamily="34" charset="0"/>
            </a:endParaRPr>
          </a:p>
        </p:txBody>
      </p:sp>
      <p:pic>
        <p:nvPicPr>
          <p:cNvPr id="7" name="Рисунок 6" descr="https://sun9-80.userapi.com/impf/c636228/v636228432/22c45/PN3t1IcMqXM.jpg?size=2560x2008&amp;quality=96&amp;sign=0f715b29ef781996e52798d2c3d3ecaf&amp;c_uniq_tag=77k2jXfKPbWEIBixAnyEGRN22aWlFTtBDJXxfvYRUMQ&amp;type=album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83768" y="1700808"/>
            <a:ext cx="4536504" cy="3384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Скругленный прямоугольник 5"/>
          <p:cNvSpPr/>
          <p:nvPr/>
        </p:nvSpPr>
        <p:spPr>
          <a:xfrm>
            <a:off x="1331640" y="620688"/>
            <a:ext cx="6624736" cy="720080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err="1" smtClean="0">
                <a:latin typeface="Arial" pitchFamily="34" charset="0"/>
                <a:cs typeface="Arial" pitchFamily="34" charset="0"/>
              </a:rPr>
              <a:t>Энэ</a:t>
            </a:r>
            <a:r>
              <a:rPr lang="ru-RU" sz="4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4800" dirty="0" err="1" smtClean="0">
                <a:latin typeface="Arial" pitchFamily="34" charset="0"/>
                <a:cs typeface="Arial" pitchFamily="34" charset="0"/>
              </a:rPr>
              <a:t>хэн</a:t>
            </a:r>
            <a:r>
              <a:rPr lang="ru-RU" sz="4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4800" dirty="0" err="1" smtClean="0">
                <a:latin typeface="Arial" pitchFamily="34" charset="0"/>
                <a:cs typeface="Arial" pitchFamily="34" charset="0"/>
              </a:rPr>
              <a:t>бэ</a:t>
            </a:r>
            <a:r>
              <a:rPr lang="ru-RU" sz="4800" dirty="0" smtClean="0">
                <a:latin typeface="Arial" pitchFamily="34" charset="0"/>
                <a:cs typeface="Arial" pitchFamily="34" charset="0"/>
              </a:rPr>
              <a:t>?</a:t>
            </a:r>
            <a:endParaRPr lang="ru-RU" sz="48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catherineasquithgallery.com/uploads/posts/2021-03/1614860932_31-p-fon-s-buryatskim-ornamentom-4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Скругленный прямоугольник 4"/>
          <p:cNvSpPr/>
          <p:nvPr/>
        </p:nvSpPr>
        <p:spPr>
          <a:xfrm>
            <a:off x="1547664" y="5229200"/>
            <a:ext cx="6192688" cy="720080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err="1" smtClean="0">
                <a:latin typeface="Bahnschrift Light SemiCondensed" pitchFamily="34" charset="0"/>
              </a:rPr>
              <a:t>һурагша</a:t>
            </a:r>
            <a:endParaRPr lang="ru-RU" sz="4400" dirty="0">
              <a:latin typeface="Bahnschrift Light SemiCondensed" pitchFamily="34" charset="0"/>
            </a:endParaRPr>
          </a:p>
        </p:txBody>
      </p:sp>
      <p:pic>
        <p:nvPicPr>
          <p:cNvPr id="6" name="Рисунок 5" descr="https://img.freepik.com/premium-vector/school-boy-sitting-on-table_70172-185.jpg?w=996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47864" y="1412776"/>
            <a:ext cx="2335991" cy="35659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Скругленный прямоугольник 6"/>
          <p:cNvSpPr/>
          <p:nvPr/>
        </p:nvSpPr>
        <p:spPr>
          <a:xfrm>
            <a:off x="1331640" y="620688"/>
            <a:ext cx="6624736" cy="576064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err="1" smtClean="0">
                <a:latin typeface="Arial" pitchFamily="34" charset="0"/>
                <a:cs typeface="Arial" pitchFamily="34" charset="0"/>
              </a:rPr>
              <a:t>Энэ</a:t>
            </a:r>
            <a:r>
              <a:rPr lang="ru-RU" sz="4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4800" dirty="0" err="1" smtClean="0">
                <a:latin typeface="Arial" pitchFamily="34" charset="0"/>
                <a:cs typeface="Arial" pitchFamily="34" charset="0"/>
              </a:rPr>
              <a:t>хэн</a:t>
            </a:r>
            <a:r>
              <a:rPr lang="ru-RU" sz="4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4800" dirty="0" err="1" smtClean="0">
                <a:latin typeface="Arial" pitchFamily="34" charset="0"/>
                <a:cs typeface="Arial" pitchFamily="34" charset="0"/>
              </a:rPr>
              <a:t>бэ</a:t>
            </a:r>
            <a:r>
              <a:rPr lang="ru-RU" sz="4800" dirty="0" smtClean="0">
                <a:latin typeface="Arial" pitchFamily="34" charset="0"/>
                <a:cs typeface="Arial" pitchFamily="34" charset="0"/>
              </a:rPr>
              <a:t>?</a:t>
            </a:r>
            <a:endParaRPr lang="ru-RU" sz="48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catherineasquithgallery.com/uploads/posts/2021-03/1614860932_31-p-fon-s-buryatskim-ornamentom-4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Скругленный прямоугольник 4"/>
          <p:cNvSpPr/>
          <p:nvPr/>
        </p:nvSpPr>
        <p:spPr>
          <a:xfrm>
            <a:off x="1547664" y="5229200"/>
            <a:ext cx="6192688" cy="720080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err="1" smtClean="0">
                <a:latin typeface="Bahnschrift Light SemiCondensed" pitchFamily="34" charset="0"/>
              </a:rPr>
              <a:t>эмшэн</a:t>
            </a:r>
            <a:endParaRPr lang="ru-RU" sz="4400" dirty="0">
              <a:latin typeface="Bahnschrift Light SemiCondensed" pitchFamily="34" charset="0"/>
            </a:endParaRPr>
          </a:p>
        </p:txBody>
      </p:sp>
      <p:pic>
        <p:nvPicPr>
          <p:cNvPr id="31746" name="Picture 2" descr="https://stendy.by/assets/uploads/products/figurnyj-element-doktor-410-800-mm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63888" y="1618020"/>
            <a:ext cx="1800200" cy="3522131"/>
          </a:xfrm>
          <a:prstGeom prst="rect">
            <a:avLst/>
          </a:prstGeom>
          <a:noFill/>
        </p:spPr>
      </p:pic>
      <p:sp>
        <p:nvSpPr>
          <p:cNvPr id="6" name="Скругленный прямоугольник 5"/>
          <p:cNvSpPr/>
          <p:nvPr/>
        </p:nvSpPr>
        <p:spPr>
          <a:xfrm>
            <a:off x="1331640" y="620688"/>
            <a:ext cx="6624736" cy="720080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err="1" smtClean="0">
                <a:latin typeface="Arial" pitchFamily="34" charset="0"/>
                <a:cs typeface="Arial" pitchFamily="34" charset="0"/>
              </a:rPr>
              <a:t>Энэ</a:t>
            </a:r>
            <a:r>
              <a:rPr lang="ru-RU" sz="4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4800" dirty="0" err="1" smtClean="0">
                <a:latin typeface="Arial" pitchFamily="34" charset="0"/>
                <a:cs typeface="Arial" pitchFamily="34" charset="0"/>
              </a:rPr>
              <a:t>хэн</a:t>
            </a:r>
            <a:r>
              <a:rPr lang="ru-RU" sz="4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4800" dirty="0" err="1" smtClean="0">
                <a:latin typeface="Arial" pitchFamily="34" charset="0"/>
                <a:cs typeface="Arial" pitchFamily="34" charset="0"/>
              </a:rPr>
              <a:t>бэ</a:t>
            </a:r>
            <a:r>
              <a:rPr lang="ru-RU" sz="4800" dirty="0" smtClean="0">
                <a:latin typeface="Arial" pitchFamily="34" charset="0"/>
                <a:cs typeface="Arial" pitchFamily="34" charset="0"/>
              </a:rPr>
              <a:t>?</a:t>
            </a:r>
            <a:endParaRPr lang="ru-RU" sz="48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367</TotalTime>
  <Words>198</Words>
  <Application>Microsoft Office PowerPoint</Application>
  <PresentationFormat>Экран (4:3)</PresentationFormat>
  <Paragraphs>62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Үхибүүд, энэ ном гү?</dc:title>
  <dc:creator>User</dc:creator>
  <cp:lastModifiedBy>User</cp:lastModifiedBy>
  <cp:revision>33</cp:revision>
  <dcterms:created xsi:type="dcterms:W3CDTF">2023-10-08T08:49:31Z</dcterms:created>
  <dcterms:modified xsi:type="dcterms:W3CDTF">2024-02-03T13:06:56Z</dcterms:modified>
</cp:coreProperties>
</file>