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8" r:id="rId3"/>
    <p:sldId id="299" r:id="rId4"/>
    <p:sldId id="287" r:id="rId5"/>
    <p:sldId id="269" r:id="rId6"/>
    <p:sldId id="288" r:id="rId7"/>
    <p:sldId id="273" r:id="rId8"/>
    <p:sldId id="274" r:id="rId9"/>
    <p:sldId id="282" r:id="rId10"/>
    <p:sldId id="283" r:id="rId11"/>
    <p:sldId id="276" r:id="rId12"/>
    <p:sldId id="289" r:id="rId13"/>
    <p:sldId id="290" r:id="rId14"/>
    <p:sldId id="291" r:id="rId15"/>
    <p:sldId id="292" r:id="rId16"/>
    <p:sldId id="277" r:id="rId17"/>
    <p:sldId id="294" r:id="rId18"/>
    <p:sldId id="295" r:id="rId19"/>
    <p:sldId id="296" r:id="rId20"/>
    <p:sldId id="30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692696"/>
            <a:ext cx="7416824" cy="32403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Буряад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хэлэнэй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хэшээл</a:t>
            </a:r>
            <a:endParaRPr lang="ru-RU" sz="4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(4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анги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)</a:t>
            </a:r>
            <a:endParaRPr lang="ru-RU" sz="4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509120"/>
            <a:ext cx="6048672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Багша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: </a:t>
            </a:r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Дамбаева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Д. Ц.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899592" y="548680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восьмой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1340768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девятый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2132856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десятый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27984" y="548680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найма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дахи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7984" y="1340768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юһэ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дэхи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27984" y="2132856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арба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дахи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Тоолоё</a:t>
            </a:r>
            <a:r>
              <a:rPr lang="ru-RU" sz="4400" dirty="0" smtClean="0">
                <a:latin typeface="Bahnschrift Light SemiCondensed" pitchFamily="34" charset="0"/>
              </a:rPr>
              <a:t>!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2780928"/>
            <a:ext cx="6480720" cy="1800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latin typeface="Bahnschrift Light SemiCondensed" pitchFamily="34" charset="0"/>
              </a:rPr>
              <a:t>30 + 20 =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Тоолоё</a:t>
            </a:r>
            <a:r>
              <a:rPr lang="ru-RU" sz="4400" dirty="0" smtClean="0">
                <a:latin typeface="Bahnschrift Light SemiCondensed" pitchFamily="34" charset="0"/>
              </a:rPr>
              <a:t>!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2780928"/>
            <a:ext cx="6480720" cy="1800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latin typeface="Bahnschrift Light SemiCondensed" pitchFamily="34" charset="0"/>
              </a:rPr>
              <a:t>18 + 42 =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Тоолоё</a:t>
            </a:r>
            <a:r>
              <a:rPr lang="ru-RU" sz="4400" dirty="0" smtClean="0">
                <a:latin typeface="Bahnschrift Light SemiCondensed" pitchFamily="34" charset="0"/>
              </a:rPr>
              <a:t>!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2780928"/>
            <a:ext cx="6480720" cy="1800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latin typeface="Bahnschrift Light SemiCondensed" pitchFamily="34" charset="0"/>
              </a:rPr>
              <a:t>36 + 54 =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Тоолоё</a:t>
            </a:r>
            <a:r>
              <a:rPr lang="ru-RU" sz="4400" dirty="0" smtClean="0">
                <a:latin typeface="Bahnschrift Light SemiCondensed" pitchFamily="34" charset="0"/>
              </a:rPr>
              <a:t>!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2780928"/>
            <a:ext cx="6480720" cy="1800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latin typeface="Bahnschrift Light SemiCondensed" pitchFamily="34" charset="0"/>
              </a:rPr>
              <a:t>58 - 24 =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Тоолоё</a:t>
            </a:r>
            <a:r>
              <a:rPr lang="ru-RU" sz="4400" dirty="0" smtClean="0">
                <a:latin typeface="Bahnschrift Light SemiCondensed" pitchFamily="34" charset="0"/>
              </a:rPr>
              <a:t>!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2780928"/>
            <a:ext cx="6480720" cy="1800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latin typeface="Bahnschrift Light SemiCondensed" pitchFamily="34" charset="0"/>
              </a:rPr>
              <a:t>90 - 45 =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169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275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703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580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17008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долоо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924944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зургаа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4149080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найма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5976" y="1772816"/>
            <a:ext cx="30243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55976" y="3212976"/>
            <a:ext cx="309634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ядарнаб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55976" y="4725144"/>
            <a:ext cx="31683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ойлгоог</a:t>
            </a:r>
            <a:r>
              <a:rPr lang="ru-RU" sz="3600" dirty="0" err="1" smtClean="0">
                <a:latin typeface="Bookman Old Style" pitchFamily="18" charset="0"/>
                <a:cs typeface="Times New Roman"/>
              </a:rPr>
              <a:t>үйб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91680" y="548680"/>
            <a:ext cx="5616624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Times New Roman"/>
                <a:cs typeface="Times New Roman"/>
              </a:rPr>
              <a:t>Өөрэеэ сэгнэ</a:t>
            </a:r>
            <a:r>
              <a:rPr lang="ru-RU" sz="3600" dirty="0" smtClean="0">
                <a:latin typeface="Times New Roman"/>
                <a:cs typeface="Times New Roman"/>
              </a:rPr>
              <a:t>!</a:t>
            </a:r>
            <a:endParaRPr lang="ru-RU" sz="3600" dirty="0">
              <a:latin typeface="Bookman Old Style" pitchFamily="18" charset="0"/>
            </a:endParaRPr>
          </a:p>
        </p:txBody>
      </p:sp>
      <p:grpSp>
        <p:nvGrpSpPr>
          <p:cNvPr id="2" name="Группа 20"/>
          <p:cNvGrpSpPr/>
          <p:nvPr/>
        </p:nvGrpSpPr>
        <p:grpSpPr>
          <a:xfrm>
            <a:off x="1619672" y="1628800"/>
            <a:ext cx="1584176" cy="936104"/>
            <a:chOff x="1619672" y="1628800"/>
            <a:chExt cx="1584176" cy="936104"/>
          </a:xfrm>
        </p:grpSpPr>
        <p:sp>
          <p:nvSpPr>
            <p:cNvPr id="13" name="Равнобедренный треугольник 12"/>
            <p:cNvSpPr/>
            <p:nvPr/>
          </p:nvSpPr>
          <p:spPr>
            <a:xfrm>
              <a:off x="1979712" y="1628800"/>
              <a:ext cx="864096" cy="864096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Блок-схема: ручное управление 13"/>
            <p:cNvSpPr/>
            <p:nvPr/>
          </p:nvSpPr>
          <p:spPr>
            <a:xfrm>
              <a:off x="1619672" y="2132856"/>
              <a:ext cx="1584176" cy="432048"/>
            </a:xfrm>
            <a:prstGeom prst="flowChartManualOperation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21"/>
          <p:cNvGrpSpPr/>
          <p:nvPr/>
        </p:nvGrpSpPr>
        <p:grpSpPr>
          <a:xfrm>
            <a:off x="1619672" y="2852936"/>
            <a:ext cx="1584176" cy="936104"/>
            <a:chOff x="1619672" y="2852936"/>
            <a:chExt cx="1584176" cy="936104"/>
          </a:xfrm>
        </p:grpSpPr>
        <p:sp>
          <p:nvSpPr>
            <p:cNvPr id="17" name="Равнобедренный треугольник 16"/>
            <p:cNvSpPr/>
            <p:nvPr/>
          </p:nvSpPr>
          <p:spPr>
            <a:xfrm>
              <a:off x="1979712" y="2852936"/>
              <a:ext cx="864096" cy="864096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Блок-схема: ручное управление 18"/>
            <p:cNvSpPr/>
            <p:nvPr/>
          </p:nvSpPr>
          <p:spPr>
            <a:xfrm>
              <a:off x="1619672" y="3356992"/>
              <a:ext cx="1584176" cy="432048"/>
            </a:xfrm>
            <a:prstGeom prst="flowChartManualOperation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2"/>
          <p:cNvGrpSpPr/>
          <p:nvPr/>
        </p:nvGrpSpPr>
        <p:grpSpPr>
          <a:xfrm>
            <a:off x="1619672" y="4437112"/>
            <a:ext cx="1584176" cy="864096"/>
            <a:chOff x="1619672" y="4437112"/>
            <a:chExt cx="1584176" cy="864096"/>
          </a:xfrm>
        </p:grpSpPr>
        <p:sp>
          <p:nvSpPr>
            <p:cNvPr id="18" name="Равнобедренный треугольник 17"/>
            <p:cNvSpPr/>
            <p:nvPr/>
          </p:nvSpPr>
          <p:spPr>
            <a:xfrm>
              <a:off x="1979712" y="4437112"/>
              <a:ext cx="864096" cy="864096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ручное управление 19"/>
            <p:cNvSpPr/>
            <p:nvPr/>
          </p:nvSpPr>
          <p:spPr>
            <a:xfrm>
              <a:off x="1619672" y="4869160"/>
              <a:ext cx="1584176" cy="432048"/>
            </a:xfrm>
            <a:prstGeom prst="flowChartManualOperati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548680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1268760"/>
            <a:ext cx="8136904" cy="273630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Хон –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хонхохон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Хоер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лонхохон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Дон –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донхохон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Долоон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домбохон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Bahnschrift SemiBold" pitchFamily="34" charset="0"/>
            </a:endParaRPr>
          </a:p>
        </p:txBody>
      </p:sp>
      <p:pic>
        <p:nvPicPr>
          <p:cNvPr id="11" name="Рисунок 10" descr="https://pngimg.com/uploads/vase/vase_PNG11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221088"/>
            <a:ext cx="1390650" cy="2061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Балдан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хэдыдэхи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гэртэ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байдаг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0722" name="Picture 2" descr="https://i.pinimg.com/originals/99/ec/c7/99ecc7e4f2fd62f678399fe4fef76c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8"/>
            <a:ext cx="3409262" cy="4824536"/>
          </a:xfrm>
          <a:prstGeom prst="rect">
            <a:avLst/>
          </a:prstGeom>
          <a:noFill/>
        </p:spPr>
      </p:pic>
      <p:pic>
        <p:nvPicPr>
          <p:cNvPr id="30724" name="Picture 4" descr="https://www.infpol.ru/upload/iblock/cff/cffd0c1a38b6e4c93e458686c246501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573016"/>
            <a:ext cx="1811610" cy="2384079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788024" y="1988840"/>
            <a:ext cx="3680792" cy="108012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табадахи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s://i.pinimg.com/originals/c9/99/c0/c999c019fe96877ad81849970a45cd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12776"/>
            <a:ext cx="3358378" cy="4752528"/>
          </a:xfrm>
          <a:prstGeom prst="rect">
            <a:avLst/>
          </a:prstGeom>
          <a:noFill/>
        </p:spPr>
      </p:pic>
      <p:pic>
        <p:nvPicPr>
          <p:cNvPr id="16388" name="Picture 4" descr="https://www.infpol.ru/upload/iblock/a99/q69mvdz6wigemdix8kysw5n6e08dzgo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140968"/>
            <a:ext cx="2448272" cy="2609862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Саяна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хэдыдэхи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гэртэ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байдаг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1844824"/>
            <a:ext cx="3680792" cy="108012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наймадахи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https://i.pinimg.com/736x/ae/c2/0f/aec20fa5e6fc0e6d454a5503fdf731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772816"/>
            <a:ext cx="3002186" cy="4248472"/>
          </a:xfrm>
          <a:prstGeom prst="rect">
            <a:avLst/>
          </a:prstGeom>
          <a:noFill/>
        </p:spPr>
      </p:pic>
      <p:pic>
        <p:nvPicPr>
          <p:cNvPr id="31748" name="Picture 4" descr="https://illustrators.ru/uploads/product/image/18355/%D0%94%D0%B5%D0%B2%D0%BE%D1%87%D0%BA%D0%B0_%D1%81_%D0%BA%D0%BE%D1%82%D0%B8%D0%BA%D0%B0%D0%BC%D0%B8_SMALL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573016"/>
            <a:ext cx="2296601" cy="2304256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Арюна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хэдыдэхи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гэртэ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байдаг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8024" y="1772816"/>
            <a:ext cx="3680792" cy="108012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арбадахи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15616" y="2348880"/>
            <a:ext cx="6912768" cy="208823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err="1" smtClean="0">
                <a:latin typeface="Bahnschrift Light SemiCondensed" pitchFamily="34" charset="0"/>
              </a:rPr>
              <a:t>Бэрхэ</a:t>
            </a:r>
            <a:r>
              <a:rPr lang="ru-RU" sz="11500" dirty="0" smtClean="0">
                <a:latin typeface="Bahnschrift Light SemiCondensed" pitchFamily="34" charset="0"/>
              </a:rPr>
              <a:t>!</a:t>
            </a:r>
            <a:endParaRPr lang="ru-RU" sz="115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043608" y="548680"/>
            <a:ext cx="7200800" cy="576064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970088"/>
            <a:r>
              <a:rPr lang="ru-RU" sz="36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10 – арба</a:t>
            </a:r>
          </a:p>
          <a:p>
            <a:pPr marL="1970088"/>
            <a:r>
              <a:rPr lang="ru-RU" sz="36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20 – хори</a:t>
            </a:r>
          </a:p>
          <a:p>
            <a:pPr marL="1970088"/>
            <a:r>
              <a:rPr lang="ru-RU" sz="36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30 – </a:t>
            </a:r>
            <a:r>
              <a:rPr lang="ru-RU" sz="36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гуша</a:t>
            </a:r>
            <a:endParaRPr lang="ru-RU" sz="36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6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40 –</a:t>
            </a:r>
            <a:r>
              <a:rPr lang="ru-RU" sz="36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дүшэ</a:t>
            </a:r>
            <a:endParaRPr lang="ru-RU" sz="36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6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50 – </a:t>
            </a:r>
            <a:r>
              <a:rPr lang="ru-RU" sz="36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таби</a:t>
            </a:r>
            <a:endParaRPr lang="ru-RU" sz="36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6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60 – жара</a:t>
            </a:r>
          </a:p>
          <a:p>
            <a:pPr marL="1970088"/>
            <a:r>
              <a:rPr lang="ru-RU" sz="36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70 – дала</a:t>
            </a:r>
          </a:p>
          <a:p>
            <a:pPr marL="1970088"/>
            <a:r>
              <a:rPr lang="ru-RU" sz="36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80 – </a:t>
            </a:r>
            <a:r>
              <a:rPr lang="ru-RU" sz="36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ная</a:t>
            </a:r>
            <a:endParaRPr lang="ru-RU" sz="36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6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90 – </a:t>
            </a:r>
            <a:r>
              <a:rPr lang="ru-RU" sz="36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ерэ</a:t>
            </a:r>
            <a:endParaRPr lang="ru-RU" sz="36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6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100 - </a:t>
            </a:r>
            <a:r>
              <a:rPr lang="ru-RU" sz="36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зуун</a:t>
            </a:r>
            <a:endParaRPr lang="ru-RU" sz="3600" b="1" dirty="0">
              <a:solidFill>
                <a:srgbClr val="00206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899592" y="548680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первый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1340768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второй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2132856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третий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99592" y="2924944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четвёртый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3717032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пятый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9592" y="4509120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шестой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99592" y="5301208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седьмой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27984" y="548680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нэгэ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дэхи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7984" y="1340768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хоёр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дохи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27984" y="2132856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гурба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дахи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427984" y="2924944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дүрбэ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дэхи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427984" y="3717032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таба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дахи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427984" y="4509120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зургаа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дахи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427984" y="5301208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долоо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дохи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145</Words>
  <Application>Microsoft Office PowerPoint</Application>
  <PresentationFormat>Экран (4:3)</PresentationFormat>
  <Paragraphs>68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Үхибүүд, энэ ном гү?</dc:title>
  <dc:creator>User</dc:creator>
  <cp:lastModifiedBy>User</cp:lastModifiedBy>
  <cp:revision>19</cp:revision>
  <dcterms:created xsi:type="dcterms:W3CDTF">2023-10-08T08:49:31Z</dcterms:created>
  <dcterms:modified xsi:type="dcterms:W3CDTF">2024-02-03T12:40:52Z</dcterms:modified>
</cp:coreProperties>
</file>