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7" r:id="rId4"/>
    <p:sldId id="257" r:id="rId5"/>
    <p:sldId id="274" r:id="rId6"/>
    <p:sldId id="264" r:id="rId7"/>
    <p:sldId id="269" r:id="rId8"/>
    <p:sldId id="270" r:id="rId9"/>
    <p:sldId id="271" r:id="rId10"/>
    <p:sldId id="272" r:id="rId11"/>
    <p:sldId id="273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Хэды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малгай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4578" name="Picture 2" descr="https://all4promo.ru/upload/iblock/c07/c072e65d28031eb6f4042dab179f4f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76872"/>
            <a:ext cx="5916069" cy="3385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15616" y="2348880"/>
            <a:ext cx="6912768" cy="208823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err="1" smtClean="0">
                <a:latin typeface="Bahnschrift Light SemiCondensed" pitchFamily="34" charset="0"/>
              </a:rPr>
              <a:t>Бэрхэ</a:t>
            </a:r>
            <a:r>
              <a:rPr lang="ru-RU" sz="11500" dirty="0" smtClean="0">
                <a:latin typeface="Bahnschrift Light SemiCondensed" pitchFamily="34" charset="0"/>
              </a:rPr>
              <a:t>!</a:t>
            </a:r>
            <a:endParaRPr lang="ru-RU" sz="115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6093" t="42548" r="75307" b="38942"/>
          <a:stretch>
            <a:fillRect/>
          </a:stretch>
        </p:blipFill>
        <p:spPr bwMode="auto">
          <a:xfrm>
            <a:off x="1907704" y="1556792"/>
            <a:ext cx="1512168" cy="109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355976" y="1772816"/>
            <a:ext cx="30243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ойлгооб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8" name="Рисунок 7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44736" t="35096" r="41474" b="38221"/>
          <a:stretch>
            <a:fillRect/>
          </a:stretch>
        </p:blipFill>
        <p:spPr bwMode="auto">
          <a:xfrm>
            <a:off x="2123728" y="2924944"/>
            <a:ext cx="1080120" cy="134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4283968" y="3212976"/>
            <a:ext cx="309634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ядарнаб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10" name="Рисунок 9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59488" t="35096" r="24156" b="37740"/>
          <a:stretch>
            <a:fillRect/>
          </a:stretch>
        </p:blipFill>
        <p:spPr bwMode="auto">
          <a:xfrm>
            <a:off x="2123728" y="4293096"/>
            <a:ext cx="12241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355976" y="4725144"/>
            <a:ext cx="31683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ойлгоог</a:t>
            </a:r>
            <a:r>
              <a:rPr lang="ru-RU" sz="3600" dirty="0" err="1" smtClean="0">
                <a:latin typeface="Bookman Old Style" pitchFamily="18" charset="0"/>
                <a:cs typeface="Times New Roman"/>
              </a:rPr>
              <a:t>үйб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548680"/>
            <a:ext cx="561662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/>
                <a:cs typeface="Times New Roman"/>
              </a:rPr>
              <a:t>Өөрэеэ сэгнэ</a:t>
            </a:r>
            <a:r>
              <a:rPr lang="ru-RU" sz="3600" dirty="0" smtClean="0">
                <a:latin typeface="Times New Roman"/>
                <a:cs typeface="Times New Roman"/>
              </a:rPr>
              <a:t>!</a:t>
            </a:r>
            <a:endParaRPr lang="ru-RU" sz="3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нэгэн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табан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4149080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найман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548680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1268760"/>
            <a:ext cx="8136904" cy="44644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Тээ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тэндэ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Арбан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табан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Табан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тарбаган.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Яагаа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олон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Арбан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табан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Тарган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тарбаган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бэ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3" name="Рисунок 12" descr="https://thumbnails.vectorgrove.com/neutral/5/c2b/5c2be8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501008"/>
            <a:ext cx="2016224" cy="1354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836712"/>
            <a:ext cx="5256584" cy="864096"/>
          </a:xfrm>
        </p:spPr>
        <p:txBody>
          <a:bodyPr>
            <a:normAutofit fontScale="90000"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Арюна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юутэйб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?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pic>
        <p:nvPicPr>
          <p:cNvPr id="5" name="Picture 4" descr="https://buryadxelen.com/backend/web/assets/e4d78a69/pictures/4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124744"/>
            <a:ext cx="2107495" cy="3312368"/>
          </a:xfrm>
          <a:prstGeom prst="rect">
            <a:avLst/>
          </a:prstGeom>
          <a:noFill/>
        </p:spPr>
      </p:pic>
      <p:pic>
        <p:nvPicPr>
          <p:cNvPr id="6146" name="Picture 2" descr="https://avatars.mds.yandex.net/i?id=64dd11ddff014654fe9cbf2d716178614d2c1a48-10108140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988840"/>
            <a:ext cx="2040669" cy="1152128"/>
          </a:xfrm>
          <a:prstGeom prst="rect">
            <a:avLst/>
          </a:prstGeom>
          <a:noFill/>
        </p:spPr>
      </p:pic>
      <p:pic>
        <p:nvPicPr>
          <p:cNvPr id="8" name="Рисунок 7" descr="https://gas-kvas.com/uploads/posts/2023-02/1676451130_gas-kvas-com-p-rukavichka-detskie-risunki-2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293096"/>
            <a:ext cx="2063558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https://b-present.ru/wa-data/public/shop/products/19/94/29419/images/138872/138872.9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2132856"/>
            <a:ext cx="1481560" cy="1481560"/>
          </a:xfrm>
          <a:prstGeom prst="rect">
            <a:avLst/>
          </a:prstGeom>
          <a:noFill/>
        </p:spPr>
      </p:pic>
      <p:pic>
        <p:nvPicPr>
          <p:cNvPr id="6152" name="Picture 8" descr="https://deti-online.com/i/e/2e/57485/print/scheno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645024"/>
            <a:ext cx="1440160" cy="2037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5256584" cy="864096"/>
          </a:xfrm>
        </p:spPr>
        <p:txBody>
          <a:bodyPr>
            <a:normAutofit fontScale="90000"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Бадма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юу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үгыб?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s://gas-kvas.com/uploads/posts/2023-02/1676440780_gas-kvas-com-p-buryatskie-risunki-detskie-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692696"/>
            <a:ext cx="180020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s://avatars.mds.yandex.net/i?id=a06c4fac947a1850b38223268c5c6804c94a1627-10700840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149080"/>
            <a:ext cx="2067652" cy="1463825"/>
          </a:xfrm>
          <a:prstGeom prst="rect">
            <a:avLst/>
          </a:prstGeom>
          <a:noFill/>
        </p:spPr>
      </p:pic>
      <p:pic>
        <p:nvPicPr>
          <p:cNvPr id="26628" name="Picture 4" descr="https://kartinki.pics/uploads/posts/2022-12/1670354166_21-kartinkin-net-p-kartinka-lineika-dlya-detei-oboi-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1412776"/>
            <a:ext cx="2520280" cy="2331259"/>
          </a:xfrm>
          <a:prstGeom prst="rect">
            <a:avLst/>
          </a:prstGeom>
          <a:noFill/>
        </p:spPr>
      </p:pic>
      <p:pic>
        <p:nvPicPr>
          <p:cNvPr id="13" name="Рисунок 12" descr="https://i.pinimg.com/originals/55/d3/cf/55d3cffff4097e3203d1c2829a312a1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077072"/>
            <a:ext cx="22322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https://avatars.mds.yandex.net/i?id=b175e2c616dc4f8a5345a2e4acd1b8ed8b9f25d6-10023438-images-thumbs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1916832"/>
            <a:ext cx="1542526" cy="1319809"/>
          </a:xfrm>
          <a:prstGeom prst="rect">
            <a:avLst/>
          </a:prstGeom>
          <a:noFill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539552" y="2204864"/>
            <a:ext cx="2160240" cy="1224136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419872" y="2132856"/>
            <a:ext cx="2016224" cy="108012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95536" y="4509120"/>
            <a:ext cx="2664296" cy="1368152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851920" y="4509120"/>
            <a:ext cx="2016224" cy="1080120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043608" y="908720"/>
            <a:ext cx="7200800" cy="5400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нэгэн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2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хоёр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3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гурба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4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дүрбэ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5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таба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6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зургаа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7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долоо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8 – найма</a:t>
            </a: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9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юһэ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10 - арба</a:t>
            </a:r>
            <a:endParaRPr lang="ru-RU" sz="3200" b="1" dirty="0">
              <a:solidFill>
                <a:srgbClr val="00206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https://sun9-81.userapi.com/impf/c855320/v855320195/d60a1/0sA_lekZ59Q.jpg?size=542x542&amp;quality=96&amp;sign=e94bae65a5a2abb3e0bd2edd63b2c3f1&amp;c_uniq_tag=P-nAlCC899ySmpZIJtpBrAMVvMnNh6Uszrp-ok3HxA0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132856"/>
            <a:ext cx="3384376" cy="338437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Хэды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дэбтэр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Хэды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үнеэд 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1026" name="Picture 2" descr="https://klike.net/uploads/posts/2022-09/1662375024_s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204864"/>
            <a:ext cx="2193137" cy="1440160"/>
          </a:xfrm>
          <a:prstGeom prst="rect">
            <a:avLst/>
          </a:prstGeom>
          <a:noFill/>
        </p:spPr>
      </p:pic>
      <p:pic>
        <p:nvPicPr>
          <p:cNvPr id="6" name="Picture 2" descr="https://klike.net/uploads/posts/2022-09/1662375024_s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933056"/>
            <a:ext cx="2193137" cy="1440160"/>
          </a:xfrm>
          <a:prstGeom prst="rect">
            <a:avLst/>
          </a:prstGeom>
          <a:noFill/>
        </p:spPr>
      </p:pic>
      <p:pic>
        <p:nvPicPr>
          <p:cNvPr id="7" name="Picture 2" descr="https://klike.net/uploads/posts/2022-09/1662375024_s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132856"/>
            <a:ext cx="2193137" cy="1440160"/>
          </a:xfrm>
          <a:prstGeom prst="rect">
            <a:avLst/>
          </a:prstGeom>
          <a:noFill/>
        </p:spPr>
      </p:pic>
      <p:pic>
        <p:nvPicPr>
          <p:cNvPr id="8" name="Picture 2" descr="https://klike.net/uploads/posts/2022-09/1662375024_s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05064"/>
            <a:ext cx="2193137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Хэды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бүмбэгэ 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3554" name="Picture 2" descr="https://otkritkis.com/wp-content/uploads/2022/02/myachi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04864"/>
            <a:ext cx="6196622" cy="3490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84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Арюна юутэйб?</vt:lpstr>
      <vt:lpstr>Бадма юу үгыб?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13</cp:revision>
  <dcterms:created xsi:type="dcterms:W3CDTF">2023-10-08T08:49:31Z</dcterms:created>
  <dcterms:modified xsi:type="dcterms:W3CDTF">2024-02-03T12:45:50Z</dcterms:modified>
</cp:coreProperties>
</file>