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988839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на тему</a:t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 такое доброта»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05264"/>
            <a:ext cx="6400800" cy="8640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Подготовила воспитатель: </a:t>
            </a:r>
            <a:r>
              <a:rPr lang="ru-RU" sz="2400" dirty="0" err="1" smtClean="0">
                <a:solidFill>
                  <a:srgbClr val="002060"/>
                </a:solidFill>
              </a:rPr>
              <a:t>Тюменева</a:t>
            </a:r>
            <a:r>
              <a:rPr lang="ru-RU" sz="2400" dirty="0" smtClean="0">
                <a:solidFill>
                  <a:srgbClr val="002060"/>
                </a:solidFill>
              </a:rPr>
              <a:t> О.В.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6696744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27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58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1440"/>
            <a:ext cx="9143999" cy="738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531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408"/>
            <a:ext cx="9144001" cy="714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387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708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424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6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355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4223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475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84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670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960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1945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245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5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712968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569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740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45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262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266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1596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</Words>
  <Application>Microsoft Office PowerPoint</Application>
  <PresentationFormat>Экран (4:3)</PresentationFormat>
  <Paragraphs>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на тему «Что такое доброта»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«Что такое доброта»</dc:title>
  <dc:creator>тюменева</dc:creator>
  <cp:lastModifiedBy>тюменева</cp:lastModifiedBy>
  <cp:revision>3</cp:revision>
  <dcterms:created xsi:type="dcterms:W3CDTF">2017-09-01T20:12:40Z</dcterms:created>
  <dcterms:modified xsi:type="dcterms:W3CDTF">2017-09-01T20:36:57Z</dcterms:modified>
</cp:coreProperties>
</file>