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6472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53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78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879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970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609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22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140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763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14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442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1C480-331C-4526-B981-CC5F5C8F277F}" type="datetimeFigureOut">
              <a:rPr lang="ru-RU" smtClean="0"/>
              <a:t>05.02.2024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91D16-4033-4C36-BCDF-F3D50B4F7E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5011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862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5925" y="135924"/>
            <a:ext cx="11924270" cy="658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044344"/>
              </p:ext>
            </p:extLst>
          </p:nvPr>
        </p:nvGraphicFramePr>
        <p:xfrm>
          <a:off x="2594920" y="336716"/>
          <a:ext cx="7006279" cy="63173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5785"/>
                <a:gridCol w="875785"/>
                <a:gridCol w="820357"/>
                <a:gridCol w="931212"/>
                <a:gridCol w="875785"/>
                <a:gridCol w="875785"/>
                <a:gridCol w="875785"/>
                <a:gridCol w="875785"/>
              </a:tblGrid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85" t="24206" r="1425" b="3013"/>
          <a:stretch/>
        </p:blipFill>
        <p:spPr>
          <a:xfrm>
            <a:off x="7018638" y="4285218"/>
            <a:ext cx="5041557" cy="2436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45492" y="308901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2819" y="28420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12507" y="988540"/>
            <a:ext cx="29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0411" y="2384853"/>
            <a:ext cx="32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8059" y="284201"/>
            <a:ext cx="31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32139" y="320583"/>
            <a:ext cx="39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97111" y="975494"/>
            <a:ext cx="3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730047" y="988540"/>
            <a:ext cx="2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797221" y="2891430"/>
            <a:ext cx="333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8370" y="3594137"/>
            <a:ext cx="622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69139" y="4302760"/>
            <a:ext cx="580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65969" y="5017612"/>
            <a:ext cx="494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33113" y="5682475"/>
            <a:ext cx="438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635900" y="124924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08243" y="804607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08243" y="1489486"/>
            <a:ext cx="889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89373" y="2148649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38845" y="2898871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651010" y="3617073"/>
            <a:ext cx="778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59638" y="836994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п</a:t>
            </a:r>
            <a:endParaRPr lang="ru-RU" sz="6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28817" y="1489485"/>
            <a:ext cx="382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429710" y="219351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460788" y="3589464"/>
            <a:ext cx="450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/>
              <a:t>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65127" y="288664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щ</a:t>
            </a:r>
            <a:endParaRPr lang="ru-RU" sz="6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397885" y="4251407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430490" y="4991270"/>
            <a:ext cx="1219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ь</a:t>
            </a:r>
            <a:endParaRPr lang="ru-RU" sz="6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348542" y="2204495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г</a:t>
            </a:r>
            <a:endParaRPr lang="ru-RU" sz="6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301049" y="2895449"/>
            <a:ext cx="636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и</a:t>
            </a:r>
            <a:endParaRPr lang="ru-RU" sz="6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229439" y="3601723"/>
            <a:ext cx="806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310653" y="4302759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271051" y="124923"/>
            <a:ext cx="35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281447" y="2902133"/>
            <a:ext cx="7257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281381" y="804607"/>
            <a:ext cx="51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237289" y="1505378"/>
            <a:ext cx="51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193197" y="2193510"/>
            <a:ext cx="387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ю</a:t>
            </a:r>
            <a:endParaRPr lang="ru-RU" sz="6000" b="1"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974" t="29361" r="24736" b="36284"/>
          <a:stretch/>
        </p:blipFill>
        <p:spPr>
          <a:xfrm>
            <a:off x="7083846" y="418641"/>
            <a:ext cx="572877" cy="550843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97" t="26813" r="26871" b="31968"/>
          <a:stretch/>
        </p:blipFill>
        <p:spPr>
          <a:xfrm>
            <a:off x="7072829" y="1035586"/>
            <a:ext cx="627961" cy="683045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26" t="30634" r="23080" b="33088"/>
          <a:stretch/>
        </p:blipFill>
        <p:spPr>
          <a:xfrm>
            <a:off x="7025885" y="2505118"/>
            <a:ext cx="727113" cy="58389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0043" y="3856307"/>
            <a:ext cx="725487" cy="585267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676" t="30183" r="20515" b="31485"/>
          <a:stretch/>
        </p:blipFill>
        <p:spPr>
          <a:xfrm>
            <a:off x="7082118" y="3205338"/>
            <a:ext cx="705079" cy="61694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7118400" y="1457211"/>
            <a:ext cx="4938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р</a:t>
            </a:r>
            <a:endParaRPr lang="ru-RU" sz="6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7984273" y="822869"/>
            <a:ext cx="3305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7973256" y="1477420"/>
            <a:ext cx="599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р</a:t>
            </a:r>
            <a:endParaRPr lang="ru-RU" sz="60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7901024" y="2184452"/>
            <a:ext cx="594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7956028" y="2895449"/>
            <a:ext cx="826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и</a:t>
            </a:r>
            <a:endParaRPr lang="ru-RU" sz="60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7989612" y="3545919"/>
            <a:ext cx="6827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8717028" y="893113"/>
            <a:ext cx="2780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8856042" y="1508219"/>
            <a:ext cx="673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8854525" y="2184451"/>
            <a:ext cx="8587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8849904" y="2935487"/>
            <a:ext cx="6900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к</a:t>
            </a:r>
            <a:endParaRPr lang="ru-RU" sz="60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8852937" y="3579917"/>
            <a:ext cx="85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в</a:t>
            </a:r>
            <a:endParaRPr lang="ru-RU" sz="6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8839796" y="4251897"/>
            <a:ext cx="6503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72497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72995" y="213913"/>
            <a:ext cx="11862486" cy="6499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404" y="5906647"/>
            <a:ext cx="10144623" cy="634073"/>
          </a:xfrm>
          <a:prstGeom prst="rect">
            <a:avLst/>
          </a:prstGeom>
          <a:ln>
            <a:noFill/>
          </a:ln>
        </p:spPr>
      </p:pic>
      <p:sp>
        <p:nvSpPr>
          <p:cNvPr id="5" name="Блок-схема: перфолента 4"/>
          <p:cNvSpPr/>
          <p:nvPr/>
        </p:nvSpPr>
        <p:spPr>
          <a:xfrm>
            <a:off x="1194404" y="5548934"/>
            <a:ext cx="10144623" cy="558593"/>
          </a:xfrm>
          <a:prstGeom prst="flowChartPunchedTap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403" y="5048020"/>
            <a:ext cx="10144623" cy="6120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401" y="4097258"/>
            <a:ext cx="10144623" cy="633483"/>
          </a:xfrm>
          <a:prstGeom prst="rect">
            <a:avLst/>
          </a:prstGeom>
          <a:ln>
            <a:noFill/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402" y="4600562"/>
            <a:ext cx="10144623" cy="631093"/>
          </a:xfrm>
          <a:prstGeom prst="rect">
            <a:avLst/>
          </a:prstGeom>
          <a:ln>
            <a:noFill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177" y="2174788"/>
            <a:ext cx="6027741" cy="4538779"/>
          </a:xfrm>
          <a:prstGeom prst="rect">
            <a:avLst/>
          </a:prstGeom>
        </p:spPr>
      </p:pic>
      <p:sp>
        <p:nvSpPr>
          <p:cNvPr id="4" name="5-конечная звезда 3"/>
          <p:cNvSpPr/>
          <p:nvPr/>
        </p:nvSpPr>
        <p:spPr>
          <a:xfrm>
            <a:off x="6756606" y="1828800"/>
            <a:ext cx="5278875" cy="4460898"/>
          </a:xfrm>
          <a:prstGeom prst="star5">
            <a:avLst/>
          </a:prstGeom>
          <a:solidFill>
            <a:srgbClr val="FF9933"/>
          </a:solidFill>
          <a:ln>
            <a:solidFill>
              <a:srgbClr val="FFC000"/>
            </a:solidFill>
          </a:ln>
          <a:effectLst>
            <a:glow>
              <a:srgbClr val="FFC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endParaRPr lang="ru-RU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0169" y="2154100"/>
            <a:ext cx="5212561" cy="4162235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7" name="TextBox 16"/>
          <p:cNvSpPr txBox="1"/>
          <p:nvPr/>
        </p:nvSpPr>
        <p:spPr>
          <a:xfrm>
            <a:off x="7656233" y="3693538"/>
            <a:ext cx="3118447" cy="16004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23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февраля</a:t>
            </a:r>
            <a:endParaRPr lang="ru-RU" sz="4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2534" y="213913"/>
            <a:ext cx="10730429" cy="3856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effectLst>
                  <a:glow rad="101600">
                    <a:srgbClr val="FF9933"/>
                  </a:glow>
                </a:effectLst>
                <a:latin typeface="Bahnschrift" panose="020B0502040204020203" pitchFamily="34" charset="0"/>
              </a:rPr>
              <a:t>С днём </a:t>
            </a:r>
          </a:p>
          <a:p>
            <a:r>
              <a:rPr lang="ru-RU" sz="8000" b="1" dirty="0" smtClean="0">
                <a:solidFill>
                  <a:srgbClr val="C00000"/>
                </a:solidFill>
                <a:effectLst>
                  <a:glow rad="101600">
                    <a:srgbClr val="FF9933"/>
                  </a:glow>
                </a:effectLst>
                <a:latin typeface="Bahnschrift" panose="020B0502040204020203" pitchFamily="34" charset="0"/>
              </a:rPr>
              <a:t>защитника Отечества!</a:t>
            </a:r>
            <a:endParaRPr lang="ru-RU" sz="8000" b="1" dirty="0">
              <a:solidFill>
                <a:srgbClr val="C00000"/>
              </a:solidFill>
              <a:effectLst>
                <a:glow rad="101600">
                  <a:srgbClr val="FF9933"/>
                </a:glow>
              </a:effectLst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11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5925" y="135924"/>
            <a:ext cx="11924270" cy="658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324024"/>
              </p:ext>
            </p:extLst>
          </p:nvPr>
        </p:nvGraphicFramePr>
        <p:xfrm>
          <a:off x="2594920" y="336716"/>
          <a:ext cx="7006279" cy="63173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5785"/>
                <a:gridCol w="875785"/>
                <a:gridCol w="820357"/>
                <a:gridCol w="931212"/>
                <a:gridCol w="875785"/>
                <a:gridCol w="875785"/>
                <a:gridCol w="875785"/>
                <a:gridCol w="875785"/>
              </a:tblGrid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85" t="24206" r="1425" b="3013"/>
          <a:stretch/>
        </p:blipFill>
        <p:spPr>
          <a:xfrm>
            <a:off x="7039407" y="4217256"/>
            <a:ext cx="5041557" cy="2436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45492" y="308901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2819" y="28420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12507" y="988540"/>
            <a:ext cx="29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0411" y="2384853"/>
            <a:ext cx="32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8059" y="284201"/>
            <a:ext cx="31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32139" y="320583"/>
            <a:ext cx="39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97111" y="975494"/>
            <a:ext cx="3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730047" y="988540"/>
            <a:ext cx="2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35924" y="801810"/>
            <a:ext cx="350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символ власти городской,</a:t>
            </a:r>
          </a:p>
          <a:p>
            <a:r>
              <a:rPr lang="ru-RU" dirty="0" smtClean="0"/>
              <a:t>Со мной полки стремятся в бой.</a:t>
            </a:r>
          </a:p>
          <a:p>
            <a:r>
              <a:rPr lang="ru-RU" dirty="0" smtClean="0"/>
              <a:t>Взметает вверх перед глазами</a:t>
            </a:r>
          </a:p>
          <a:p>
            <a:r>
              <a:rPr lang="ru-RU" dirty="0" smtClean="0"/>
              <a:t>Яркое большое ...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798804" y="2934770"/>
            <a:ext cx="333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8370" y="3594137"/>
            <a:ext cx="622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69139" y="4302760"/>
            <a:ext cx="580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65969" y="5017612"/>
            <a:ext cx="494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33113" y="5682475"/>
            <a:ext cx="438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94769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5925" y="135924"/>
            <a:ext cx="11924270" cy="658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695095"/>
              </p:ext>
            </p:extLst>
          </p:nvPr>
        </p:nvGraphicFramePr>
        <p:xfrm>
          <a:off x="2594920" y="336716"/>
          <a:ext cx="7006279" cy="63173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5785"/>
                <a:gridCol w="875785"/>
                <a:gridCol w="820357"/>
                <a:gridCol w="931212"/>
                <a:gridCol w="875785"/>
                <a:gridCol w="875785"/>
                <a:gridCol w="875785"/>
                <a:gridCol w="875785"/>
              </a:tblGrid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85" t="24206" r="1425" b="3013"/>
          <a:stretch/>
        </p:blipFill>
        <p:spPr>
          <a:xfrm>
            <a:off x="7018638" y="4285218"/>
            <a:ext cx="5041557" cy="2436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45492" y="308901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2819" y="28420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12507" y="988540"/>
            <a:ext cx="29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0411" y="2384853"/>
            <a:ext cx="32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8059" y="284201"/>
            <a:ext cx="31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32139" y="320583"/>
            <a:ext cx="39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97111" y="975494"/>
            <a:ext cx="3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730047" y="988540"/>
            <a:ext cx="2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35924" y="801810"/>
            <a:ext cx="3503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Этот парень не простой.</a:t>
            </a:r>
          </a:p>
          <a:p>
            <a:r>
              <a:rPr lang="ru-RU" sz="2000" dirty="0" smtClean="0"/>
              <a:t>Смелый, сильный, он- герой.</a:t>
            </a:r>
          </a:p>
          <a:p>
            <a:r>
              <a:rPr lang="ru-RU" sz="2000" dirty="0" smtClean="0"/>
              <a:t>Есть погоны, автомат,</a:t>
            </a:r>
          </a:p>
          <a:p>
            <a:r>
              <a:rPr lang="ru-RU" sz="2000" dirty="0" smtClean="0"/>
              <a:t>Потому что он-  …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2798804" y="2934770"/>
            <a:ext cx="333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8370" y="3594137"/>
            <a:ext cx="622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69139" y="4302760"/>
            <a:ext cx="580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65969" y="5017612"/>
            <a:ext cx="494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33113" y="5682475"/>
            <a:ext cx="438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635900" y="124924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08243" y="804607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08243" y="1489486"/>
            <a:ext cx="889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89373" y="2148649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39064" y="2908450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651010" y="3617073"/>
            <a:ext cx="778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09629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5925" y="135924"/>
            <a:ext cx="11924270" cy="658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786392"/>
              </p:ext>
            </p:extLst>
          </p:nvPr>
        </p:nvGraphicFramePr>
        <p:xfrm>
          <a:off x="2594920" y="336716"/>
          <a:ext cx="7006279" cy="63173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5785"/>
                <a:gridCol w="875785"/>
                <a:gridCol w="820357"/>
                <a:gridCol w="931212"/>
                <a:gridCol w="875785"/>
                <a:gridCol w="875785"/>
                <a:gridCol w="875785"/>
                <a:gridCol w="875785"/>
              </a:tblGrid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85" t="24206" r="1425" b="3013"/>
          <a:stretch/>
        </p:blipFill>
        <p:spPr>
          <a:xfrm>
            <a:off x="7018638" y="4285218"/>
            <a:ext cx="5041557" cy="2436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45492" y="308901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2819" y="28420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12507" y="988540"/>
            <a:ext cx="29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0411" y="2384853"/>
            <a:ext cx="32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8059" y="284201"/>
            <a:ext cx="31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32139" y="320583"/>
            <a:ext cx="39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97111" y="975494"/>
            <a:ext cx="3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730047" y="988540"/>
            <a:ext cx="2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35924" y="801810"/>
            <a:ext cx="3503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Там идёт большой парад,</a:t>
            </a:r>
          </a:p>
          <a:p>
            <a:r>
              <a:rPr lang="ru-RU" sz="2000" dirty="0" smtClean="0"/>
              <a:t>Гости разные стоят,</a:t>
            </a:r>
          </a:p>
          <a:p>
            <a:r>
              <a:rPr lang="ru-RU" sz="2000" dirty="0" smtClean="0"/>
              <a:t>Флаги на ветру полощут.</a:t>
            </a:r>
          </a:p>
          <a:p>
            <a:r>
              <a:rPr lang="ru-RU" sz="2000" dirty="0" smtClean="0"/>
              <a:t>Это место- Красная …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2798804" y="2934770"/>
            <a:ext cx="333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8370" y="3594137"/>
            <a:ext cx="622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69139" y="4302760"/>
            <a:ext cx="580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65969" y="5017612"/>
            <a:ext cx="494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33113" y="5682475"/>
            <a:ext cx="438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635900" y="124924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08243" y="804607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08243" y="1489486"/>
            <a:ext cx="889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89373" y="2148649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39064" y="2908450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651010" y="3617073"/>
            <a:ext cx="778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59638" y="836994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п</a:t>
            </a:r>
            <a:endParaRPr lang="ru-RU" sz="6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29710" y="1521873"/>
            <a:ext cx="382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429710" y="219351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460788" y="3589464"/>
            <a:ext cx="450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/>
              <a:t>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65127" y="288664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щ</a:t>
            </a:r>
            <a:endParaRPr lang="ru-RU" sz="6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397885" y="4251407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430490" y="4991270"/>
            <a:ext cx="1219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ь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72684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5925" y="135924"/>
            <a:ext cx="11924270" cy="658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943436"/>
              </p:ext>
            </p:extLst>
          </p:nvPr>
        </p:nvGraphicFramePr>
        <p:xfrm>
          <a:off x="2594920" y="336716"/>
          <a:ext cx="7006279" cy="63173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5785"/>
                <a:gridCol w="875785"/>
                <a:gridCol w="820357"/>
                <a:gridCol w="931212"/>
                <a:gridCol w="875785"/>
                <a:gridCol w="875785"/>
                <a:gridCol w="875785"/>
                <a:gridCol w="875785"/>
              </a:tblGrid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85" t="24206" r="1425" b="3013"/>
          <a:stretch/>
        </p:blipFill>
        <p:spPr>
          <a:xfrm>
            <a:off x="7018638" y="4285218"/>
            <a:ext cx="5041557" cy="2436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45492" y="308901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2819" y="28420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12507" y="988540"/>
            <a:ext cx="29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0411" y="2384853"/>
            <a:ext cx="32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8059" y="284201"/>
            <a:ext cx="31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32139" y="320583"/>
            <a:ext cx="39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97111" y="975494"/>
            <a:ext cx="3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730047" y="988540"/>
            <a:ext cx="2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35924" y="801810"/>
            <a:ext cx="3503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Песню главную страны</a:t>
            </a:r>
          </a:p>
          <a:p>
            <a:r>
              <a:rPr lang="ru-RU" sz="2000" dirty="0" smtClean="0"/>
              <a:t>Уважать мы все должны.</a:t>
            </a:r>
          </a:p>
          <a:p>
            <a:r>
              <a:rPr lang="ru-RU" sz="2000" dirty="0" smtClean="0"/>
              <a:t>И, когда её поют,</a:t>
            </a:r>
          </a:p>
          <a:p>
            <a:r>
              <a:rPr lang="ru-RU" sz="2000" dirty="0" smtClean="0"/>
              <a:t>Люди с гордостью встают.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2798804" y="2934770"/>
            <a:ext cx="333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8370" y="3594137"/>
            <a:ext cx="622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69139" y="4302760"/>
            <a:ext cx="580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65969" y="5017612"/>
            <a:ext cx="494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33113" y="5682475"/>
            <a:ext cx="438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635900" y="124924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08243" y="804607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08243" y="1489486"/>
            <a:ext cx="889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89373" y="2148649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39064" y="2908450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651010" y="3617073"/>
            <a:ext cx="778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59638" y="836994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п</a:t>
            </a:r>
            <a:endParaRPr lang="ru-RU" sz="6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29710" y="1521873"/>
            <a:ext cx="382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429710" y="219351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460788" y="3589464"/>
            <a:ext cx="450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/>
              <a:t>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65127" y="288664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щ</a:t>
            </a:r>
            <a:endParaRPr lang="ru-RU" sz="6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397885" y="4251407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430490" y="4991270"/>
            <a:ext cx="1219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ь</a:t>
            </a:r>
            <a:endParaRPr lang="ru-RU" sz="6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348542" y="2204495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г</a:t>
            </a:r>
            <a:endParaRPr lang="ru-RU" sz="6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301049" y="2895449"/>
            <a:ext cx="636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и</a:t>
            </a:r>
            <a:endParaRPr lang="ru-RU" sz="6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229439" y="3601723"/>
            <a:ext cx="806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310653" y="4302759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н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05268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5925" y="135924"/>
            <a:ext cx="11924270" cy="658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256396"/>
              </p:ext>
            </p:extLst>
          </p:nvPr>
        </p:nvGraphicFramePr>
        <p:xfrm>
          <a:off x="2594920" y="336716"/>
          <a:ext cx="7006279" cy="63173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5785"/>
                <a:gridCol w="875785"/>
                <a:gridCol w="820357"/>
                <a:gridCol w="931212"/>
                <a:gridCol w="875785"/>
                <a:gridCol w="875785"/>
                <a:gridCol w="875785"/>
                <a:gridCol w="875785"/>
              </a:tblGrid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85" t="24206" r="1425" b="3013"/>
          <a:stretch/>
        </p:blipFill>
        <p:spPr>
          <a:xfrm>
            <a:off x="7018638" y="4285218"/>
            <a:ext cx="5041557" cy="2436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45492" y="308901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2819" y="28420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12507" y="988540"/>
            <a:ext cx="29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0411" y="2384853"/>
            <a:ext cx="32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8059" y="284201"/>
            <a:ext cx="31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32139" y="320583"/>
            <a:ext cx="39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97111" y="975494"/>
            <a:ext cx="3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730047" y="988540"/>
            <a:ext cx="2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35924" y="801810"/>
            <a:ext cx="350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Радует всех нас победой,</a:t>
            </a:r>
          </a:p>
          <a:p>
            <a:r>
              <a:rPr lang="ru-RU" sz="2000" dirty="0" smtClean="0"/>
              <a:t>Освещает светом небо.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98804" y="2934770"/>
            <a:ext cx="333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8370" y="3594137"/>
            <a:ext cx="622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69139" y="4302760"/>
            <a:ext cx="580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65969" y="5017612"/>
            <a:ext cx="494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33113" y="5682475"/>
            <a:ext cx="438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635900" y="124924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08243" y="804607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08243" y="1489486"/>
            <a:ext cx="889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89373" y="2148649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39064" y="2908450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651010" y="3617073"/>
            <a:ext cx="778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59638" y="836994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п</a:t>
            </a:r>
            <a:endParaRPr lang="ru-RU" sz="6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28817" y="1489485"/>
            <a:ext cx="382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429710" y="219351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460788" y="3589464"/>
            <a:ext cx="450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/>
              <a:t>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65127" y="288664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щ</a:t>
            </a:r>
            <a:endParaRPr lang="ru-RU" sz="6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397885" y="4251407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430490" y="4991270"/>
            <a:ext cx="1219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ь</a:t>
            </a:r>
            <a:endParaRPr lang="ru-RU" sz="6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348542" y="2204495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г</a:t>
            </a:r>
            <a:endParaRPr lang="ru-RU" sz="6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301049" y="2895449"/>
            <a:ext cx="636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и</a:t>
            </a:r>
            <a:endParaRPr lang="ru-RU" sz="6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229439" y="3601723"/>
            <a:ext cx="806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310653" y="4302759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271051" y="124923"/>
            <a:ext cx="35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282515" y="2934482"/>
            <a:ext cx="7257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281381" y="804607"/>
            <a:ext cx="51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237289" y="1505378"/>
            <a:ext cx="51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193197" y="2193510"/>
            <a:ext cx="387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ю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82868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5925" y="135924"/>
            <a:ext cx="11924270" cy="658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256396"/>
              </p:ext>
            </p:extLst>
          </p:nvPr>
        </p:nvGraphicFramePr>
        <p:xfrm>
          <a:off x="2594920" y="336716"/>
          <a:ext cx="7006279" cy="63173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5785"/>
                <a:gridCol w="875785"/>
                <a:gridCol w="820357"/>
                <a:gridCol w="931212"/>
                <a:gridCol w="875785"/>
                <a:gridCol w="875785"/>
                <a:gridCol w="875785"/>
                <a:gridCol w="875785"/>
              </a:tblGrid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85" t="24206" r="1425" b="3013"/>
          <a:stretch/>
        </p:blipFill>
        <p:spPr>
          <a:xfrm>
            <a:off x="7018638" y="4285218"/>
            <a:ext cx="5041557" cy="2436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45492" y="308901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2819" y="28420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12507" y="988540"/>
            <a:ext cx="29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0411" y="2384853"/>
            <a:ext cx="32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8059" y="284201"/>
            <a:ext cx="31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32139" y="320583"/>
            <a:ext cx="39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97111" y="975494"/>
            <a:ext cx="3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730047" y="988540"/>
            <a:ext cx="2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35924" y="801810"/>
            <a:ext cx="3503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23 февраля</a:t>
            </a:r>
          </a:p>
          <a:p>
            <a:r>
              <a:rPr lang="ru-RU" sz="2000" dirty="0" smtClean="0"/>
              <a:t>Отмечаем мы не зря.</a:t>
            </a:r>
          </a:p>
          <a:p>
            <a:r>
              <a:rPr lang="ru-RU" sz="2000" dirty="0" smtClean="0"/>
              <a:t>Помнить мы и знать должны</a:t>
            </a:r>
          </a:p>
          <a:p>
            <a:r>
              <a:rPr lang="ru-RU" sz="2000" dirty="0" smtClean="0"/>
              <a:t>Про защитников ...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2798804" y="2934770"/>
            <a:ext cx="333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8370" y="3594137"/>
            <a:ext cx="622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69139" y="4302760"/>
            <a:ext cx="580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65969" y="5017612"/>
            <a:ext cx="494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33113" y="5682475"/>
            <a:ext cx="438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635900" y="124924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08243" y="804607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08243" y="1489486"/>
            <a:ext cx="889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89373" y="2148649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39064" y="2908450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651010" y="3617073"/>
            <a:ext cx="778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59638" y="836994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п</a:t>
            </a:r>
            <a:endParaRPr lang="ru-RU" sz="6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28817" y="1489485"/>
            <a:ext cx="382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429710" y="219351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460788" y="3589464"/>
            <a:ext cx="450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/>
              <a:t>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65127" y="288664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щ</a:t>
            </a:r>
            <a:endParaRPr lang="ru-RU" sz="6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397885" y="4251407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430490" y="4991270"/>
            <a:ext cx="1219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ь</a:t>
            </a:r>
            <a:endParaRPr lang="ru-RU" sz="6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348542" y="2204495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г</a:t>
            </a:r>
            <a:endParaRPr lang="ru-RU" sz="6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301049" y="2895449"/>
            <a:ext cx="636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и</a:t>
            </a:r>
            <a:endParaRPr lang="ru-RU" sz="6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229439" y="3601723"/>
            <a:ext cx="806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310653" y="4302759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271051" y="124923"/>
            <a:ext cx="35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282515" y="2934482"/>
            <a:ext cx="7257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281381" y="804607"/>
            <a:ext cx="51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237289" y="1505378"/>
            <a:ext cx="51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193197" y="2193510"/>
            <a:ext cx="387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ю</a:t>
            </a:r>
            <a:endParaRPr lang="ru-RU" sz="6000" b="1"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974" t="29361" r="24736" b="36284"/>
          <a:stretch/>
        </p:blipFill>
        <p:spPr>
          <a:xfrm>
            <a:off x="7083846" y="418641"/>
            <a:ext cx="572877" cy="550843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97" t="26813" r="26871" b="31968"/>
          <a:stretch/>
        </p:blipFill>
        <p:spPr>
          <a:xfrm>
            <a:off x="7072829" y="1035586"/>
            <a:ext cx="627961" cy="683045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26" t="30634" r="23080" b="33088"/>
          <a:stretch/>
        </p:blipFill>
        <p:spPr>
          <a:xfrm>
            <a:off x="7025885" y="2505118"/>
            <a:ext cx="727113" cy="58389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0043" y="3856307"/>
            <a:ext cx="725487" cy="585267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676" t="30183" r="20515" b="31485"/>
          <a:stretch/>
        </p:blipFill>
        <p:spPr>
          <a:xfrm>
            <a:off x="7083845" y="3183876"/>
            <a:ext cx="705079" cy="61694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7118400" y="1457211"/>
            <a:ext cx="4938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р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42466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5925" y="135924"/>
            <a:ext cx="11924270" cy="658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925141"/>
              </p:ext>
            </p:extLst>
          </p:nvPr>
        </p:nvGraphicFramePr>
        <p:xfrm>
          <a:off x="2594920" y="336716"/>
          <a:ext cx="7006279" cy="63173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5785"/>
                <a:gridCol w="875785"/>
                <a:gridCol w="820357"/>
                <a:gridCol w="931212"/>
                <a:gridCol w="875785"/>
                <a:gridCol w="875785"/>
                <a:gridCol w="875785"/>
                <a:gridCol w="875785"/>
              </a:tblGrid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85" t="24206" r="1425" b="3013"/>
          <a:stretch/>
        </p:blipFill>
        <p:spPr>
          <a:xfrm>
            <a:off x="7018638" y="4285218"/>
            <a:ext cx="5041557" cy="2436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45492" y="308901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2819" y="28420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12507" y="988540"/>
            <a:ext cx="29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0411" y="2384853"/>
            <a:ext cx="32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8059" y="284201"/>
            <a:ext cx="31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32139" y="320583"/>
            <a:ext cx="39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97111" y="975494"/>
            <a:ext cx="3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730047" y="988540"/>
            <a:ext cx="2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35924" y="801810"/>
            <a:ext cx="3503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Отважная и сильная,</a:t>
            </a:r>
          </a:p>
          <a:p>
            <a:r>
              <a:rPr lang="ru-RU" sz="2000" dirty="0" smtClean="0"/>
              <a:t>Гордимся ею мы.</a:t>
            </a:r>
          </a:p>
          <a:p>
            <a:r>
              <a:rPr lang="ru-RU" sz="2000" dirty="0" smtClean="0"/>
              <a:t>Стоит непобедимая</a:t>
            </a:r>
          </a:p>
          <a:p>
            <a:r>
              <a:rPr lang="ru-RU" sz="2000" dirty="0" smtClean="0"/>
              <a:t>На страже всей страны.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2797221" y="2891430"/>
            <a:ext cx="333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8370" y="3594137"/>
            <a:ext cx="622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69139" y="4302760"/>
            <a:ext cx="580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65969" y="5017612"/>
            <a:ext cx="494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33113" y="5682475"/>
            <a:ext cx="438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635900" y="124924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08243" y="804607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08243" y="1489486"/>
            <a:ext cx="889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89373" y="2148649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38845" y="2898871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651010" y="3617073"/>
            <a:ext cx="778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59638" y="836994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п</a:t>
            </a:r>
            <a:endParaRPr lang="ru-RU" sz="6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28817" y="1489485"/>
            <a:ext cx="382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429710" y="219351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460788" y="3589464"/>
            <a:ext cx="450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/>
              <a:t>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65127" y="288664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щ</a:t>
            </a:r>
            <a:endParaRPr lang="ru-RU" sz="6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397885" y="4251407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430490" y="4991270"/>
            <a:ext cx="1219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ь</a:t>
            </a:r>
            <a:endParaRPr lang="ru-RU" sz="6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348542" y="2204495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г</a:t>
            </a:r>
            <a:endParaRPr lang="ru-RU" sz="6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301049" y="2895449"/>
            <a:ext cx="636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и</a:t>
            </a:r>
            <a:endParaRPr lang="ru-RU" sz="6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229439" y="3601723"/>
            <a:ext cx="806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310653" y="4302759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271051" y="124923"/>
            <a:ext cx="35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281447" y="2902133"/>
            <a:ext cx="7257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281381" y="804607"/>
            <a:ext cx="51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237289" y="1505378"/>
            <a:ext cx="51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193197" y="2193510"/>
            <a:ext cx="387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ю</a:t>
            </a:r>
            <a:endParaRPr lang="ru-RU" sz="6000" b="1"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974" t="29361" r="24736" b="36284"/>
          <a:stretch/>
        </p:blipFill>
        <p:spPr>
          <a:xfrm>
            <a:off x="7083846" y="418641"/>
            <a:ext cx="572877" cy="550843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97" t="26813" r="26871" b="31968"/>
          <a:stretch/>
        </p:blipFill>
        <p:spPr>
          <a:xfrm>
            <a:off x="7072829" y="1035586"/>
            <a:ext cx="627961" cy="683045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26" t="30634" r="23080" b="33088"/>
          <a:stretch/>
        </p:blipFill>
        <p:spPr>
          <a:xfrm>
            <a:off x="7025885" y="2505118"/>
            <a:ext cx="727113" cy="58389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0043" y="3856307"/>
            <a:ext cx="725487" cy="585267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676" t="30183" r="20515" b="31485"/>
          <a:stretch/>
        </p:blipFill>
        <p:spPr>
          <a:xfrm>
            <a:off x="7082118" y="3205338"/>
            <a:ext cx="705079" cy="61694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7118400" y="1457211"/>
            <a:ext cx="4938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р</a:t>
            </a:r>
            <a:endParaRPr lang="ru-RU" sz="6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7984273" y="822869"/>
            <a:ext cx="3305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7973256" y="1477420"/>
            <a:ext cx="599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р</a:t>
            </a:r>
            <a:endParaRPr lang="ru-RU" sz="60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7901024" y="2184452"/>
            <a:ext cx="594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7956028" y="2895449"/>
            <a:ext cx="826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и</a:t>
            </a:r>
            <a:endParaRPr lang="ru-RU" sz="60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7989612" y="3545919"/>
            <a:ext cx="6827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79305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5925" y="135924"/>
            <a:ext cx="11924270" cy="658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044344"/>
              </p:ext>
            </p:extLst>
          </p:nvPr>
        </p:nvGraphicFramePr>
        <p:xfrm>
          <a:off x="2594920" y="336716"/>
          <a:ext cx="7006279" cy="63173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5785"/>
                <a:gridCol w="875785"/>
                <a:gridCol w="820357"/>
                <a:gridCol w="931212"/>
                <a:gridCol w="875785"/>
                <a:gridCol w="875785"/>
                <a:gridCol w="875785"/>
                <a:gridCol w="875785"/>
              </a:tblGrid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85" t="24206" r="1425" b="3013"/>
          <a:stretch/>
        </p:blipFill>
        <p:spPr>
          <a:xfrm>
            <a:off x="7018638" y="4285218"/>
            <a:ext cx="5041557" cy="2436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45492" y="308901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2819" y="284201"/>
            <a:ext cx="29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12507" y="988540"/>
            <a:ext cx="29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0411" y="2384853"/>
            <a:ext cx="32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8059" y="284201"/>
            <a:ext cx="31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32139" y="320583"/>
            <a:ext cx="39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97111" y="975494"/>
            <a:ext cx="33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730047" y="988540"/>
            <a:ext cx="2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95682" y="976757"/>
            <a:ext cx="350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Столица всей нашей страны,</a:t>
            </a:r>
          </a:p>
          <a:p>
            <a:r>
              <a:rPr lang="ru-RU" sz="2000" dirty="0" smtClean="0"/>
              <a:t>Мы уважать её должны. 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2797221" y="2891430"/>
            <a:ext cx="333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8370" y="3594137"/>
            <a:ext cx="622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69139" y="4302760"/>
            <a:ext cx="580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65969" y="5017612"/>
            <a:ext cx="494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33113" y="5682475"/>
            <a:ext cx="438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635900" y="124924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08243" y="804607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08243" y="1489486"/>
            <a:ext cx="889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89373" y="2148649"/>
            <a:ext cx="67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38845" y="2898871"/>
            <a:ext cx="4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651010" y="3617073"/>
            <a:ext cx="778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59638" y="836994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п</a:t>
            </a:r>
            <a:endParaRPr lang="ru-RU" sz="6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28817" y="1489485"/>
            <a:ext cx="382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429710" y="219351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460788" y="3589464"/>
            <a:ext cx="450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/>
              <a:t>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65127" y="2886640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щ</a:t>
            </a:r>
            <a:endParaRPr lang="ru-RU" sz="6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397885" y="4251407"/>
            <a:ext cx="404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</a:t>
            </a:r>
            <a:endParaRPr lang="ru-RU" sz="6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430490" y="4991270"/>
            <a:ext cx="1219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ь</a:t>
            </a:r>
            <a:endParaRPr lang="ru-RU" sz="6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348542" y="2204495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г</a:t>
            </a:r>
            <a:endParaRPr lang="ru-RU" sz="6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301049" y="2895449"/>
            <a:ext cx="636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и</a:t>
            </a:r>
            <a:endParaRPr lang="ru-RU" sz="6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229439" y="3601723"/>
            <a:ext cx="806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310653" y="4302759"/>
            <a:ext cx="399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н</a:t>
            </a:r>
            <a:endParaRPr lang="ru-RU" sz="6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271051" y="124923"/>
            <a:ext cx="35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281447" y="2902133"/>
            <a:ext cx="7257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281381" y="804607"/>
            <a:ext cx="51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237289" y="1505378"/>
            <a:ext cx="51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193197" y="2193510"/>
            <a:ext cx="387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ю</a:t>
            </a:r>
            <a:endParaRPr lang="ru-RU" sz="6000" b="1"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974" t="29361" r="24736" b="36284"/>
          <a:stretch/>
        </p:blipFill>
        <p:spPr>
          <a:xfrm>
            <a:off x="7083846" y="418641"/>
            <a:ext cx="572877" cy="550843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97" t="26813" r="26871" b="31968"/>
          <a:stretch/>
        </p:blipFill>
        <p:spPr>
          <a:xfrm>
            <a:off x="7072829" y="1035586"/>
            <a:ext cx="627961" cy="683045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26" t="30634" r="23080" b="33088"/>
          <a:stretch/>
        </p:blipFill>
        <p:spPr>
          <a:xfrm>
            <a:off x="7025885" y="2505118"/>
            <a:ext cx="727113" cy="58389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0043" y="3856307"/>
            <a:ext cx="725487" cy="585267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676" t="30183" r="20515" b="31485"/>
          <a:stretch/>
        </p:blipFill>
        <p:spPr>
          <a:xfrm>
            <a:off x="7082118" y="3205338"/>
            <a:ext cx="705079" cy="61694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7118400" y="1457211"/>
            <a:ext cx="4938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р</a:t>
            </a:r>
            <a:endParaRPr lang="ru-RU" sz="6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7984273" y="822869"/>
            <a:ext cx="3305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7973256" y="1477420"/>
            <a:ext cx="599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р</a:t>
            </a:r>
            <a:endParaRPr lang="ru-RU" sz="60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7901024" y="2184452"/>
            <a:ext cx="594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7956028" y="2895449"/>
            <a:ext cx="826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и</a:t>
            </a:r>
            <a:endParaRPr lang="ru-RU" sz="60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7989612" y="3545919"/>
            <a:ext cx="6827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я</a:t>
            </a:r>
            <a:endParaRPr lang="ru-RU" sz="60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8717028" y="893113"/>
            <a:ext cx="2780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</a:t>
            </a:r>
            <a:endParaRPr lang="ru-RU" sz="60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8856042" y="1508219"/>
            <a:ext cx="673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</a:t>
            </a:r>
            <a:endParaRPr lang="ru-RU" sz="6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8854525" y="2184451"/>
            <a:ext cx="8587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8849904" y="2935487"/>
            <a:ext cx="6900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к</a:t>
            </a:r>
            <a:endParaRPr lang="ru-RU" sz="60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8852937" y="3579917"/>
            <a:ext cx="85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в</a:t>
            </a:r>
            <a:endParaRPr lang="ru-RU" sz="6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8839796" y="4251897"/>
            <a:ext cx="6503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0421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</TotalTime>
  <Words>427</Words>
  <Application>Microsoft Office PowerPoint</Application>
  <PresentationFormat>Широкоэкранный</PresentationFormat>
  <Paragraphs>326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Arial Narrow</vt:lpstr>
      <vt:lpstr>Bahnschrift</vt:lpstr>
      <vt:lpstr>Calibri</vt:lpstr>
      <vt:lpstr>Calibri Light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Алексеева</dc:creator>
  <cp:lastModifiedBy>Пеня</cp:lastModifiedBy>
  <cp:revision>36</cp:revision>
  <dcterms:created xsi:type="dcterms:W3CDTF">2024-01-18T05:35:11Z</dcterms:created>
  <dcterms:modified xsi:type="dcterms:W3CDTF">2024-02-05T04:21:04Z</dcterms:modified>
</cp:coreProperties>
</file>