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7" r:id="rId5"/>
    <p:sldId id="262" r:id="rId6"/>
    <p:sldId id="263" r:id="rId7"/>
    <p:sldId id="278" r:id="rId8"/>
    <p:sldId id="280" r:id="rId9"/>
    <p:sldId id="279" r:id="rId10"/>
    <p:sldId id="283" r:id="rId11"/>
    <p:sldId id="265" r:id="rId12"/>
    <p:sldId id="266" r:id="rId13"/>
    <p:sldId id="267" r:id="rId14"/>
    <p:sldId id="284" r:id="rId15"/>
    <p:sldId id="271" r:id="rId16"/>
    <p:sldId id="270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B26EC-7226-49BF-A36E-14796F2C1B6A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74219-5E85-4F69-85E3-A6C9904FEA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7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F42E4-02F1-4E91-A5DD-9E86A0A5AF49}" type="datetimeFigureOut">
              <a:rPr lang="ru-RU" smtClean="0"/>
              <a:pPr/>
              <a:t>20.01.2024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71589-E115-4455-ADE9-FF948C385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8786" y="2676532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</a:rPr>
              <a:t>Экологический проект </a:t>
            </a:r>
          </a:p>
          <a:p>
            <a:r>
              <a:rPr lang="ru-RU" sz="3600" b="1" i="1" dirty="0" smtClean="0">
                <a:solidFill>
                  <a:schemeClr val="tx1"/>
                </a:solidFill>
              </a:rPr>
              <a:t>"Зимующие птицы "</a:t>
            </a:r>
            <a:endParaRPr lang="ru-RU" sz="3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3 этап – заключительный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Итоговое занятие целевая прогулка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«В гости прилетели птицы».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Итог проекта:</a:t>
            </a:r>
          </a:p>
          <a:p>
            <a:pPr>
              <a:buNone/>
            </a:pPr>
            <a:r>
              <a:rPr lang="ru-RU" sz="1800" dirty="0" smtClean="0"/>
              <a:t>Составлено итоговое занятие (целевая прогулка) на тему «В гости прилетели птицы» Дети научились называть части тела птицы: клюв, оперение, хвост, лапки. Птица летает, чирикает, поет, скачет.  Знают, что надо заботиться о зимующих птицах, подкармливая их, насыпать корм в кормушки.</a:t>
            </a: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285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Ход реализации проекта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71538" y="1"/>
            <a:ext cx="7123617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Фото отчёт по проекту.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643306" y="-142900"/>
            <a:ext cx="2071702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Беседы с детьми: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«Жизнь птиц зимой»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94" y="2181793"/>
            <a:ext cx="2651612" cy="38248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763974"/>
            <a:ext cx="3577326" cy="38972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85728"/>
            <a:ext cx="46049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Лепка «</a:t>
            </a: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Воробушки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447489"/>
            <a:ext cx="2712567" cy="2924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16632"/>
            <a:ext cx="2427734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18" y="1232856"/>
            <a:ext cx="3131840" cy="2492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57166"/>
            <a:ext cx="4357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Рисование «Зёрнышки для птички»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21" y="1412776"/>
            <a:ext cx="2896452" cy="2564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694" y="3450622"/>
            <a:ext cx="2520280" cy="2875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042" y="1083664"/>
            <a:ext cx="2583405" cy="2564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1214422"/>
            <a:ext cx="2746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Дидактические игры </a:t>
            </a:r>
            <a:r>
              <a:rPr lang="ru-RU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29000"/>
            <a:ext cx="2715766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23147"/>
            <a:ext cx="2573388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060848"/>
            <a:ext cx="2485243" cy="2341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428604"/>
            <a:ext cx="6131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Рассматривание  и картинок «Птицы нашего края»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084" y="3991882"/>
            <a:ext cx="3014108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382" y="1088056"/>
            <a:ext cx="2843808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777304"/>
            <a:ext cx="3036109" cy="2908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Ход реализации проекта</a:t>
            </a:r>
            <a:br>
              <a:rPr lang="ru-RU" sz="28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Работа с родителями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00134"/>
            <a:ext cx="8229600" cy="23288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• Консультация «Как сделать кормушку из подручного материала своими руками».</a:t>
            </a:r>
          </a:p>
          <a:p>
            <a:pPr>
              <a:buNone/>
            </a:pPr>
            <a:r>
              <a:rPr lang="ru-RU" sz="1800" dirty="0" smtClean="0"/>
              <a:t>• Оформление папки-передвижки для родителей «Покормите птиц зимой».</a:t>
            </a:r>
          </a:p>
          <a:p>
            <a:pPr>
              <a:buNone/>
            </a:pPr>
            <a:r>
              <a:rPr lang="ru-RU" sz="1800" dirty="0" smtClean="0"/>
              <a:t>•Информационный буклет для родителей «Чем подкармливать птиц зимой».</a:t>
            </a:r>
          </a:p>
          <a:p>
            <a:pPr>
              <a:buNone/>
            </a:pPr>
            <a:r>
              <a:rPr lang="ru-RU" sz="1800" dirty="0" smtClean="0"/>
              <a:t>•Изготовление кормушек «Птичья кормушка – зимняя пирушка».</a:t>
            </a:r>
          </a:p>
          <a:p>
            <a:pPr>
              <a:buNone/>
            </a:pPr>
            <a:r>
              <a:rPr lang="ru-RU" sz="1800" dirty="0" smtClean="0"/>
              <a:t>•Создание книг сделанных своими руками «Зимующие птицы», «Покормите птиц зимой».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56" y="18573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Актуальность проекта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574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  На сегодняшний день, одна из проблем социума это низкая культура людей.  Проявление нравственности, моральных качеств и просто доброжелательного отношения друг другу многими позабыто и, кажется, неизвестно вовсе.</a:t>
            </a:r>
          </a:p>
          <a:p>
            <a:pPr>
              <a:buNone/>
            </a:pPr>
            <a:r>
              <a:rPr lang="ru-RU" sz="1800" dirty="0" smtClean="0"/>
              <a:t>       Развитие личностных способностей детей и характера формируются с самого раннего возраста. Через развитие у детей раннего возраста доброты, бережного отношения друг к другу и окружающему мы сможем проложить путь к формированию культурной, нравственной личности.</a:t>
            </a:r>
          </a:p>
          <a:p>
            <a:pPr>
              <a:buNone/>
            </a:pPr>
            <a:r>
              <a:rPr lang="ru-RU" sz="1800" dirty="0" smtClean="0"/>
              <a:t>       Природа дает нам жизнь и учит нас быть с ней добрей, бережней, тем самым формирует самые ценные качества человека Любовь друг к другу, Доброту, Отзывчивость. Взяв небольшую тему проекта «Покормим птичек», мы сформируем у детей не только знания о них, но и заботливое отношение к ним. Тем самым заложим первоначальные личностные качества личности.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5460888"/>
            <a:ext cx="41646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Тип проекта</a:t>
            </a:r>
          </a:p>
          <a:p>
            <a:r>
              <a:rPr lang="ru-RU" dirty="0" smtClean="0"/>
              <a:t>1. По методу – познавательный;</a:t>
            </a:r>
          </a:p>
          <a:p>
            <a:r>
              <a:rPr lang="ru-RU" dirty="0" smtClean="0"/>
              <a:t>2. По содержанию – ребенок – природа;</a:t>
            </a:r>
          </a:p>
          <a:p>
            <a:r>
              <a:rPr lang="ru-RU" dirty="0" smtClean="0"/>
              <a:t>3. По длительности – краткосрочный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5380696"/>
            <a:ext cx="36499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Участники проекта:</a:t>
            </a:r>
            <a:endParaRPr lang="ru-RU" dirty="0" smtClean="0"/>
          </a:p>
          <a:p>
            <a:r>
              <a:rPr lang="ru-RU" dirty="0" smtClean="0"/>
              <a:t>• Воспитатели.</a:t>
            </a:r>
          </a:p>
          <a:p>
            <a:r>
              <a:rPr lang="ru-RU" dirty="0" smtClean="0"/>
              <a:t>• Дети 1-ой младшей группы .</a:t>
            </a:r>
          </a:p>
          <a:p>
            <a:r>
              <a:rPr lang="ru-RU" dirty="0" smtClean="0"/>
              <a:t>• Родители воспитанников группы.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Цель проекта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Закрепить представления дошкольников о зимующих птицах, их образе жизни, о связи с окружающей средой, роли человека в жизни птиц.</a:t>
            </a:r>
          </a:p>
          <a:p>
            <a:pPr algn="just"/>
            <a:r>
              <a:rPr lang="ru-RU" sz="2400" dirty="0" smtClean="0"/>
              <a:t>Расширить представление детей о птицах края. Воспитывать у детей эмоционально-положительное отношение к птицам, развивать желание помочь им.</a:t>
            </a:r>
          </a:p>
          <a:p>
            <a:pPr algn="just"/>
            <a:r>
              <a:rPr lang="ru-RU" sz="2400" dirty="0" smtClean="0"/>
              <a:t>формирование представлений о птицах, как о живых существах в природе и бережное отношение к ним.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-Расширять представления и знания детей об особенностях поведения птиц зимой.</a:t>
            </a:r>
          </a:p>
          <a:p>
            <a:pPr algn="just">
              <a:buNone/>
            </a:pPr>
            <a:r>
              <a:rPr lang="ru-RU" dirty="0" smtClean="0"/>
              <a:t>-Формировать умение узнавать пернатых по внешнему виду.</a:t>
            </a:r>
          </a:p>
          <a:p>
            <a:pPr algn="just">
              <a:buNone/>
            </a:pPr>
            <a:r>
              <a:rPr lang="ru-RU" dirty="0" smtClean="0"/>
              <a:t>-Научить детей правильно подкармливать птиц.</a:t>
            </a:r>
          </a:p>
          <a:p>
            <a:pPr algn="just">
              <a:buNone/>
            </a:pPr>
            <a:r>
              <a:rPr lang="ru-RU" dirty="0" smtClean="0"/>
              <a:t>-Развивать познавательный интерес, любознательность и творческую активность в разных видах деятельности.</a:t>
            </a:r>
          </a:p>
          <a:p>
            <a:pPr algn="just">
              <a:buNone/>
            </a:pPr>
            <a:r>
              <a:rPr lang="ru-RU" dirty="0" smtClean="0"/>
              <a:t>-Расширять кругозор и обогащать словарный запас детей, развивать связную речь.</a:t>
            </a:r>
          </a:p>
          <a:p>
            <a:pPr algn="just">
              <a:buNone/>
            </a:pPr>
            <a:r>
              <a:rPr lang="ru-RU" dirty="0" smtClean="0"/>
              <a:t>-Формировать заботливое отношение к птицам, желание помогать в трудных зимних условиях.</a:t>
            </a:r>
          </a:p>
          <a:p>
            <a:pPr algn="just">
              <a:buNone/>
            </a:pPr>
            <a:r>
              <a:rPr lang="ru-RU" dirty="0" smtClean="0"/>
              <a:t>-Прививать любовь к природе и воспитывать бережное отношение к ней.</a:t>
            </a:r>
          </a:p>
          <a:p>
            <a:pPr algn="just">
              <a:buNone/>
            </a:pPr>
            <a:r>
              <a:rPr lang="ru-RU" dirty="0" smtClean="0"/>
              <a:t>-Укреплять детско-родительские отношения.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Ход реализации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1этап – подготовительный</a:t>
            </a:r>
            <a:endParaRPr lang="ru-RU" sz="1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методической литературы;</a:t>
            </a:r>
            <a:endParaRPr lang="ru-RU" sz="1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подбор художественной литературы по теме проекта;</a:t>
            </a:r>
            <a:endParaRPr lang="ru-RU" sz="1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художественных материалов для продуктивной деятельности;</a:t>
            </a:r>
            <a:endParaRPr lang="ru-RU" sz="1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бумажных птичек на ниточках для дыхательной гимнастики;</a:t>
            </a:r>
            <a:endParaRPr lang="ru-RU" sz="1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2 этап - практический.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smtClean="0"/>
              <a:t> </a:t>
            </a:r>
          </a:p>
          <a:p>
            <a:pPr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Мероприятия и события с детьми</a:t>
            </a:r>
          </a:p>
          <a:p>
            <a:pPr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Беседы с детьми: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«Жизнь птиц зимой»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Цель: рассказать детям, что птицам зимой нужно помогать, потому что мало еды.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«Для чего нужны кормушки?»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Цель: учить отвечать на вопросы воспитателя, воспитать доброе отношение к птицам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«Как живут наши пернатые друзья зимой?»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Цель: сформировать способность к диалогической речи, учить отвечать на вопросы воспитателя, воспитать доброе отношение к птицам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«Можно ли ловить птичек и держать их в неволе?»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Цель: продолжать знакомить с правилами взаимодействия с природой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 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285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Ход реализации проекта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Образовательная ситуация</a:t>
            </a:r>
            <a:endParaRPr lang="ru-RU" sz="29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- Лепка «Воробушки »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Цель: сформировать умения, скатывать шары из пластилина круговыми движениями рук, развить интерес к лепке.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-Рисование «Зёрнышки для птички»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- Познавательно – исследовательская деятельность «Нахождение одинаковых птичек на картинке»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Цель: развивать внимательность.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- Заучивание </a:t>
            </a:r>
            <a:r>
              <a:rPr lang="ru-RU" sz="2900" dirty="0" err="1" smtClean="0">
                <a:latin typeface="Arial" pitchFamily="34" charset="0"/>
                <a:cs typeface="Arial" pitchFamily="34" charset="0"/>
              </a:rPr>
              <a:t>потешки</a:t>
            </a:r>
            <a:r>
              <a:rPr lang="ru-RU" sz="2900" dirty="0" smtClean="0">
                <a:latin typeface="Arial" pitchFamily="34" charset="0"/>
                <a:cs typeface="Arial" pitchFamily="34" charset="0"/>
              </a:rPr>
              <a:t> «</a:t>
            </a:r>
            <a:r>
              <a:rPr lang="ru-RU" sz="2900" dirty="0" err="1" smtClean="0">
                <a:latin typeface="Arial" pitchFamily="34" charset="0"/>
                <a:cs typeface="Arial" pitchFamily="34" charset="0"/>
              </a:rPr>
              <a:t>Чики</a:t>
            </a:r>
            <a:r>
              <a:rPr lang="ru-RU" sz="29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sz="2900" dirty="0" err="1" smtClean="0">
                <a:latin typeface="Arial" pitchFamily="34" charset="0"/>
                <a:cs typeface="Arial" pitchFamily="34" charset="0"/>
              </a:rPr>
              <a:t>чики</a:t>
            </a:r>
            <a:r>
              <a:rPr lang="ru-RU" sz="2900" dirty="0" smtClean="0">
                <a:latin typeface="Arial" pitchFamily="34" charset="0"/>
                <a:cs typeface="Arial" pitchFamily="34" charset="0"/>
              </a:rPr>
              <a:t> – кички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Летели две птички»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Цель: развивать речевой аппарат детей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- Рассматривание альбома «Птицы нашего края»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Цель: способствовать развитию внимательность, наблюдательность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- Рассматривание сюжетной картины «У кормушки»</a:t>
            </a:r>
          </a:p>
          <a:p>
            <a:pPr algn="ctr">
              <a:buNone/>
            </a:pPr>
            <a:r>
              <a:rPr lang="ru-RU" sz="2900" dirty="0" smtClean="0">
                <a:latin typeface="Arial" pitchFamily="34" charset="0"/>
                <a:cs typeface="Arial" pitchFamily="34" charset="0"/>
              </a:rPr>
              <a:t>Цель: способствовать развитию внимательность, наблюдательность</a:t>
            </a: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dirty="0" smtClean="0"/>
              <a:t> </a:t>
            </a:r>
          </a:p>
          <a:p>
            <a:pPr algn="ctr">
              <a:buNone/>
            </a:pPr>
            <a:r>
              <a:rPr lang="ru-RU" sz="1400" b="1" dirty="0" smtClean="0"/>
              <a:t>Мероприятия и события с детьми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 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285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Ход реализации проекта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928802"/>
            <a:ext cx="850112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Разучивание стихотворения «Птичьи гнёзда опустели»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Цель: развивать память, речь детей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Отгадывание загадок про птиц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Цель: способствовать поддержанию хорошего настроения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Разучивание стихотворения «Маленькая птичка»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Цель: развить память детей и речь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Инсценирование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стихотворения « «Где обедал воробей?»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Цель: учить передавать образ персонажей через выразительные движения</a:t>
            </a:r>
          </a:p>
          <a:p>
            <a:pPr algn="just">
              <a:buNone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ownloads\Для презентации\6605943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Дидактические игры: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«Большая птичка – маленькая птичка»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-«Назови птичку»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«Цветные кормушки»</a:t>
            </a:r>
          </a:p>
          <a:p>
            <a:pPr algn="ctr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Пальчиковая гимнастика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«Сорока- белобока»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«Птичья кормушка»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«Сел на ветку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снегирёк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- «Покроши хлеб для птиц»</a:t>
            </a:r>
          </a:p>
          <a:p>
            <a:pPr>
              <a:buNone/>
            </a:pPr>
            <a:endParaRPr lang="ru-RU" sz="1500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285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Ход реализации проекта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19950_1580604772</Template>
  <TotalTime>1</TotalTime>
  <Words>405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Актуальность проекта</vt:lpstr>
      <vt:lpstr>Цель проекта </vt:lpstr>
      <vt:lpstr>Задачи проекта</vt:lpstr>
      <vt:lpstr>Ход реализации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Ход реализации проекта     Работа с родителями 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2</cp:revision>
  <dcterms:created xsi:type="dcterms:W3CDTF">2024-01-20T16:20:04Z</dcterms:created>
  <dcterms:modified xsi:type="dcterms:W3CDTF">2024-01-20T16:24:39Z</dcterms:modified>
</cp:coreProperties>
</file>