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sldIdLst>
    <p:sldId id="256" r:id="rId2"/>
    <p:sldId id="263" r:id="rId3"/>
    <p:sldId id="257" r:id="rId4"/>
    <p:sldId id="259" r:id="rId5"/>
    <p:sldId id="262" r:id="rId6"/>
    <p:sldId id="264" r:id="rId7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  <p:sld r:id="rId6"/>
        <p:sld r:id="rId7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7FDE4-87AD-4757-B9C7-32DD038930AE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B7296-3CA0-49F2-9A6F-AEB559389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268760"/>
            <a:ext cx="5904656" cy="338437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Формирование финансовой грамотности у </a:t>
            </a:r>
            <a:r>
              <a:rPr lang="ru-RU" dirty="0" smtClean="0"/>
              <a:t>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445224"/>
            <a:ext cx="2880320" cy="504056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en-US" dirty="0" smtClean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Черепахина </a:t>
            </a:r>
            <a:r>
              <a:rPr lang="ru-RU" dirty="0">
                <a:solidFill>
                  <a:schemeClr val="tx1"/>
                </a:solidFill>
              </a:rPr>
              <a:t>Татьяна Юрьевна</a:t>
            </a:r>
          </a:p>
        </p:txBody>
      </p:sp>
    </p:spTree>
  </p:cSld>
  <p:clrMapOvr>
    <a:masterClrMapping/>
  </p:clrMapOvr>
  <p:transition advTm="244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инансовой просвещение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85875"/>
          </a:xfrm>
          <a:prstGeom prst="rect">
            <a:avLst/>
          </a:prstGeom>
        </p:spPr>
      </p:pic>
      <p:pic>
        <p:nvPicPr>
          <p:cNvPr id="3" name="Рисунок 2" descr="финансовой просвещение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4833" y="1772817"/>
            <a:ext cx="4513671" cy="32403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08" y="2348880"/>
            <a:ext cx="4427984" cy="2016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Финансовое просвещение и воспитание детей дошкольного возраста – это новое направление в дошкольной педагогике, так как финансовая грамотность является глобальной социальной проблемой, неотделимой от ребенка с самых ранних лет его жизни.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41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тоды и прием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12917"/>
            <a:ext cx="7488832" cy="5745082"/>
          </a:xfrm>
          <a:prstGeom prst="rect">
            <a:avLst/>
          </a:prstGeom>
        </p:spPr>
      </p:pic>
      <p:pic>
        <p:nvPicPr>
          <p:cNvPr id="3" name="Рисунок 2" descr="финансовой просвещение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85875"/>
          </a:xfrm>
          <a:prstGeom prst="rect">
            <a:avLst/>
          </a:prstGeom>
        </p:spPr>
      </p:pic>
    </p:spTree>
  </p:cSld>
  <p:clrMapOvr>
    <a:masterClrMapping/>
  </p:clrMapOvr>
  <p:transition advTm="219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63)1.jpg"/>
          <p:cNvPicPr>
            <a:picLocks noChangeAspect="1"/>
          </p:cNvPicPr>
          <p:nvPr/>
        </p:nvPicPr>
        <p:blipFill>
          <a:blip r:embed="rId2" cstate="print"/>
          <a:srcRect l="1176" t="23750" r="1176" b="24818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  <p:pic>
        <p:nvPicPr>
          <p:cNvPr id="5" name="Рисунок 4" descr="финансовой просвещение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85875"/>
          </a:xfrm>
          <a:prstGeom prst="rect">
            <a:avLst/>
          </a:prstGeom>
        </p:spPr>
      </p:pic>
    </p:spTree>
  </p:cSld>
  <p:clrMapOvr>
    <a:masterClrMapping/>
  </p:clrMapOvr>
  <p:transition advTm="258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вила сбережения1.jpg"/>
          <p:cNvPicPr>
            <a:picLocks noChangeAspect="1"/>
          </p:cNvPicPr>
          <p:nvPr/>
        </p:nvPicPr>
        <p:blipFill>
          <a:blip r:embed="rId2" cstate="print"/>
          <a:srcRect t="16004"/>
          <a:stretch>
            <a:fillRect/>
          </a:stretch>
        </p:blipFill>
        <p:spPr>
          <a:xfrm>
            <a:off x="647707" y="2060848"/>
            <a:ext cx="8172766" cy="4752527"/>
          </a:xfrm>
          <a:prstGeom prst="rect">
            <a:avLst/>
          </a:prstGeom>
        </p:spPr>
      </p:pic>
      <p:pic>
        <p:nvPicPr>
          <p:cNvPr id="3" name="Рисунок 2" descr="финансовой просвещение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85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48594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Правила сбережения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65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 каждой страны свои деньги1.jpg"/>
          <p:cNvPicPr>
            <a:picLocks noChangeAspect="1"/>
          </p:cNvPicPr>
          <p:nvPr/>
        </p:nvPicPr>
        <p:blipFill>
          <a:blip r:embed="rId2" cstate="print"/>
          <a:srcRect t="9381"/>
          <a:stretch>
            <a:fillRect/>
          </a:stretch>
        </p:blipFill>
        <p:spPr>
          <a:xfrm>
            <a:off x="2938491" y="1988841"/>
            <a:ext cx="6170013" cy="4608512"/>
          </a:xfrm>
          <a:prstGeom prst="rect">
            <a:avLst/>
          </a:prstGeom>
        </p:spPr>
      </p:pic>
      <p:pic>
        <p:nvPicPr>
          <p:cNvPr id="3" name="Рисунок 2" descr="финансовой просвещение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85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485945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Валюта разных стран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686268"/>
            <a:ext cx="25922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каждой страны свои деньги, как говорят специалисты, своя валюта.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Деньги разных стран называются иностранными валютами.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Давай угадаем, у какой страны какая валюта. 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Вырежи деньги и разложи их.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6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83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  <vt:variant>
        <vt:lpstr>Произвольные показы</vt:lpstr>
      </vt:variant>
      <vt:variant>
        <vt:i4>1</vt:i4>
      </vt:variant>
    </vt:vector>
  </HeadingPairs>
  <TitlesOfParts>
    <vt:vector size="8" baseType="lpstr">
      <vt:lpstr>Тема Office</vt:lpstr>
      <vt:lpstr>Формирование финансовой грамотности у детей дошкольного возраста</vt:lpstr>
      <vt:lpstr>Слайд 2</vt:lpstr>
      <vt:lpstr>Слайд 3</vt:lpstr>
      <vt:lpstr>Слайд 4</vt:lpstr>
      <vt:lpstr>Слайд 5</vt:lpstr>
      <vt:lpstr>Слайд 6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финансовой грамотности у детей</dc:title>
  <dc:creator>kuleeva</dc:creator>
  <cp:lastModifiedBy>kuleeva</cp:lastModifiedBy>
  <cp:revision>19</cp:revision>
  <dcterms:created xsi:type="dcterms:W3CDTF">2024-01-15T05:55:05Z</dcterms:created>
  <dcterms:modified xsi:type="dcterms:W3CDTF">2024-01-16T10:27:55Z</dcterms:modified>
</cp:coreProperties>
</file>