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  <a:srgbClr val="CC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2" autoAdjust="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386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288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0244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490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53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573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135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803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29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969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809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326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&#1054;&#1056;&#1043;&#1040;&#1053;&#1048;&#1047;&#1040;&#1062;&#1048;&#1054;&#1053;&#1053;&#1067;&#1045;%20&#1052;&#1054;&#1052;&#1045;&#1053;&#1058;&#1067;.docx" TargetMode="External"/><Relationship Id="rId13" Type="http://schemas.openxmlformats.org/officeDocument/2006/relationships/hyperlink" Target="&#1055;&#1051;&#1040;&#1053;%20&#1050;&#1051;&#1059;&#1041;&#1053;&#1054;&#1043;&#1054;%20&#1063;&#1040;&#1057;&#1040;.docx" TargetMode="External"/><Relationship Id="rId3" Type="http://schemas.openxmlformats.org/officeDocument/2006/relationships/hyperlink" Target="&#1056;&#1054;&#1044;&#1048;&#1058;&#1045;&#1051;&#1048;%20&#1042;&#1054;&#1057;&#1055;&#1048;&#1058;&#1040;&#1053;&#1053;&#1048;&#1050;&#1054;&#1042;.docx" TargetMode="External"/><Relationship Id="rId7" Type="http://schemas.openxmlformats.org/officeDocument/2006/relationships/hyperlink" Target="&#1055;&#1045;&#1056;&#1048;&#1054;&#1044;&#1048;&#1063;&#1053;&#1054;&#1057;&#1058;&#1068;%20&#1080;%20&#1044;&#1051;&#1048;&#1058;&#1045;&#1051;&#1068;&#1053;&#1054;&#1057;&#1058;&#1068;.docx" TargetMode="External"/><Relationship Id="rId12" Type="http://schemas.openxmlformats.org/officeDocument/2006/relationships/hyperlink" Target="&#1055;&#1056;&#1040;&#1042;&#1048;&#1051;&#1040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58;&#1048;&#1055;%20&#1050;&#1051;&#1059;&#1041;&#1053;&#1054;&#1043;&#1054;%20&#1063;&#1040;&#1057;&#1040;.docx" TargetMode="External"/><Relationship Id="rId11" Type="http://schemas.openxmlformats.org/officeDocument/2006/relationships/hyperlink" Target="&#1064;&#1058;&#1056;&#1040;&#1060;&#1053;&#1067;&#1045;%20&#1057;&#1040;&#1053;&#1050;&#1062;&#1048;&#1048;.docx" TargetMode="External"/><Relationship Id="rId5" Type="http://schemas.openxmlformats.org/officeDocument/2006/relationships/hyperlink" Target="&#1062;&#1045;&#1051;&#1048;%20&#1050;&#1051;&#1059;&#1041;&#1053;&#1054;&#1043;&#1054;%20&#1063;&#1040;&#1057;&#1040;.docx" TargetMode="External"/><Relationship Id="rId10" Type="http://schemas.openxmlformats.org/officeDocument/2006/relationships/hyperlink" Target="&#1056;&#1045;&#1060;&#1051;&#1045;&#1050;&#1057;&#1048;&#1042;&#1053;&#1067;&#1049;%20&#1050;&#1056;&#1059;&#1043;.docx" TargetMode="External"/><Relationship Id="rId4" Type="http://schemas.openxmlformats.org/officeDocument/2006/relationships/hyperlink" Target="&#1058;&#1045;&#1052;&#1040;&#1058;&#1048;&#1050;&#1040;.docx" TargetMode="External"/><Relationship Id="rId9" Type="http://schemas.openxmlformats.org/officeDocument/2006/relationships/hyperlink" Target="&#1047;&#1040;&#1042;&#1045;&#1056;&#1064;&#1045;&#1053;&#1048;&#1045;%20&#1050;&#1051;&#1059;&#1041;&#1053;&#1054;&#1043;&#1054;%20&#1063;&#1040;&#1057;&#1040;.doc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&#1056;&#1055;&#1055;&#1057;,%20&#1089;&#1086;&#1079;&#1076;&#1072;&#1085;&#1085;&#1072;&#1103;%20&#1076;&#1077;&#1090;&#1100;&#1084;&#1080;.docx" TargetMode="External"/><Relationship Id="rId3" Type="http://schemas.openxmlformats.org/officeDocument/2006/relationships/hyperlink" Target="&#1043;&#1056;&#1059;&#1055;&#1055;&#1054;&#1042;&#1067;&#1045;%20&#1055;&#1054;&#1052;&#1045;&#1065;&#1045;&#1053;&#1048;&#1071;.docx" TargetMode="External"/><Relationship Id="rId7" Type="http://schemas.openxmlformats.org/officeDocument/2006/relationships/hyperlink" Target="&#1056;&#1055;&#1055;&#1057;,%20&#1087;&#1088;&#1077;&#1086;&#1073;&#1088;&#1072;&#1079;&#1086;&#1074;&#1072;&#1085;&#1085;&#1072;&#1103;%20&#1076;&#1077;&#1090;&#1100;&#1084;&#1080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56;&#1055;&#1055;&#1057;,%20&#1089;&#1086;&#1079;&#1076;&#1072;&#1085;&#1085;&#1072;&#1103;%20&#1087;&#1077;&#1076;&#1072;&#1075;&#1086;&#1075;&#1086;&#1084;.docx" TargetMode="External"/><Relationship Id="rId5" Type="http://schemas.openxmlformats.org/officeDocument/2006/relationships/hyperlink" Target="&#1057;&#1087;&#1077;&#1094;&#1080;&#1072;&#1083;&#1080;&#1079;&#1080;&#1088;&#1086;&#1074;&#1072;&#1085;&#1085;&#1099;&#1077;%20&#1087;&#1086;&#1084;&#1077;&#1097;&#1077;&#1085;&#1080;&#1103;.docx" TargetMode="External"/><Relationship Id="rId4" Type="http://schemas.openxmlformats.org/officeDocument/2006/relationships/hyperlink" Target="&#1058;&#1045;&#1056;&#1056;&#1048;&#1058;&#1054;&#1056;&#1048;&#1071;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7;&#1093;&#1085;&#1086;&#1083;&#1086;&#1075;&#1080;&#1095;&#1077;&#1089;&#1082;&#1072;&#1103;%20&#1082;&#1072;&#1088;&#1090;&#1072;.docx" TargetMode="External"/><Relationship Id="rId7" Type="http://schemas.openxmlformats.org/officeDocument/2006/relationships/hyperlink" Target="&#1055;&#1072;&#1084;&#1103;&#1090;&#1082;&#1080;%20&#1087;&#1083;&#1072;&#1085;&#1080;&#1088;&#1086;&#1074;&#1072;&#1085;&#1080;&#1103;%20&#1050;&#1083;&#1091;&#1073;&#1085;&#1086;&#1075;&#1086;%20&#1095;&#1072;&#1089;&#1072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57;&#1094;&#1077;&#1085;&#1072;&#1088;&#1080;&#1080;%20&#1050;&#1083;&#1091;&#1073;&#1085;&#1099;&#1093;%20&#1095;&#1072;&#1089;&#1086;&#1074;.docx" TargetMode="External"/><Relationship Id="rId5" Type="http://schemas.openxmlformats.org/officeDocument/2006/relationships/hyperlink" Target="&#1050;&#1072;&#1088;&#1090;&#1072;%20&#1088;&#1077;&#1079;&#1091;&#1083;&#1100;&#1090;&#1072;&#1090;&#1086;&#1074;%20&#1086;&#1073;&#1089;&#1091;&#1078;&#1076;&#1077;&#1085;&#1080;&#1103;%20&#1056;&#1077;&#1092;&#1083;&#1077;&#1082;&#1089;&#1080;&#1074;&#1085;&#1086;&#1075;&#1086;%20&#1082;&#1088;&#1091;&#1075;&#1072;.docx" TargetMode="External"/><Relationship Id="rId4" Type="http://schemas.openxmlformats.org/officeDocument/2006/relationships/hyperlink" Target="&#1055;&#1088;&#1080;&#1084;&#1077;&#1088;%20&#1079;&#1072;&#1087;&#1086;&#1085;&#1077;&#1085;&#1080;&#1103;%20&#1090;&#1077;&#1093;&#1085;&#1086;&#1083;&#1086;&#1075;&#1080;&#1095;&#1077;&#1089;&#1082;&#1086;&#1081;%20&#1082;&#1072;&#1088;&#1090;&#1099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86" y="13667"/>
            <a:ext cx="9132013" cy="684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0466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 41»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города Братска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4760" y="2492896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Методический конструктор «Организация и планирование совместной деятельности дошкольников «Клубный час»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4797151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Автор составитель: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Соколова Наталия Викторовна,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74158" y="6021288"/>
            <a:ext cx="14523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Братск, 2020 г.</a:t>
            </a:r>
          </a:p>
        </p:txBody>
      </p:sp>
    </p:spTree>
    <p:extLst>
      <p:ext uri="{BB962C8B-B14F-4D97-AF65-F5344CB8AC3E}">
        <p14:creationId xmlns:p14="http://schemas.microsoft.com/office/powerpoint/2010/main" xmlns="" val="7189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244" y="0"/>
            <a:ext cx="9174243" cy="6880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548680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Педагогическая технология «Клубный час»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8593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звуковому сигналу, оповещающему о начале мероприятия, самостоятельно в течение одного часа перемещаются по всему зданию или территории детского сада, выбирая для участия любой из предложенных видов деятельности и соблюдая определённые правила поведения, и так же по сигналу возвращаются в группу.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90160">
            <a:off x="489740" y="715098"/>
            <a:ext cx="1770749" cy="1325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41912">
            <a:off x="6675378" y="889101"/>
            <a:ext cx="1928601" cy="1445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9560" y="2718293"/>
            <a:ext cx="1923899" cy="144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64281">
            <a:off x="6682069" y="4820128"/>
            <a:ext cx="2018876" cy="1512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53406">
            <a:off x="4519280" y="4319227"/>
            <a:ext cx="2179342" cy="1632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30912">
            <a:off x="2529385" y="4521038"/>
            <a:ext cx="1821448" cy="1900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14133">
            <a:off x="344154" y="4494008"/>
            <a:ext cx="1932981" cy="14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82757">
            <a:off x="423930" y="2680310"/>
            <a:ext cx="1729931" cy="125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865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90"/>
            <a:ext cx="9200359" cy="6861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03366"/>
            <a:ext cx="8534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Проектирование совместной деятельности дошкольников «Клубный час»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3099" y="1011929"/>
            <a:ext cx="4509501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образовательных отношений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48" name="Прямая со стрелкой 1047"/>
          <p:cNvCxnSpPr>
            <a:stCxn id="4" idx="2"/>
            <a:endCxn id="6" idx="0"/>
          </p:cNvCxnSpPr>
          <p:nvPr/>
        </p:nvCxnSpPr>
        <p:spPr>
          <a:xfrm flipH="1">
            <a:off x="1662049" y="1381261"/>
            <a:ext cx="2425801" cy="478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 стрелкой 1027"/>
          <p:cNvCxnSpPr>
            <a:stCxn id="2" idx="2"/>
          </p:cNvCxnSpPr>
          <p:nvPr/>
        </p:nvCxnSpPr>
        <p:spPr>
          <a:xfrm rot="5400000">
            <a:off x="4247237" y="668199"/>
            <a:ext cx="308390" cy="3789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Прямая со стрелкой 1058"/>
          <p:cNvCxnSpPr>
            <a:stCxn id="4" idx="2"/>
            <a:endCxn id="7" idx="0"/>
          </p:cNvCxnSpPr>
          <p:nvPr/>
        </p:nvCxnSpPr>
        <p:spPr>
          <a:xfrm>
            <a:off x="4087850" y="1381261"/>
            <a:ext cx="243737" cy="478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Прямая со стрелкой 1060"/>
          <p:cNvCxnSpPr/>
          <p:nvPr/>
        </p:nvCxnSpPr>
        <p:spPr>
          <a:xfrm>
            <a:off x="4087849" y="1393925"/>
            <a:ext cx="3364470" cy="478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hlinkClick r:id="rId3" action="ppaction://hlinkfile"/>
          </p:cNvPr>
          <p:cNvSpPr txBox="1"/>
          <p:nvPr/>
        </p:nvSpPr>
        <p:spPr>
          <a:xfrm>
            <a:off x="624305" y="1859944"/>
            <a:ext cx="2075487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РОДИТЕЛИ ВОСПИТАННИКОВ.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docx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1" name="Прямая соединительная линия 1050"/>
          <p:cNvCxnSpPr>
            <a:stCxn id="6" idx="1"/>
          </p:cNvCxnSpPr>
          <p:nvPr/>
        </p:nvCxnSpPr>
        <p:spPr>
          <a:xfrm flipH="1">
            <a:off x="341530" y="2275443"/>
            <a:ext cx="2827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Прямая соединительная линия 1052"/>
          <p:cNvCxnSpPr/>
          <p:nvPr/>
        </p:nvCxnSpPr>
        <p:spPr>
          <a:xfrm>
            <a:off x="341530" y="2275443"/>
            <a:ext cx="30748" cy="2436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Прямая соединительная линия 1056"/>
          <p:cNvCxnSpPr>
            <a:stCxn id="1041" idx="1"/>
          </p:cNvCxnSpPr>
          <p:nvPr/>
        </p:nvCxnSpPr>
        <p:spPr>
          <a:xfrm flipH="1">
            <a:off x="359533" y="3507104"/>
            <a:ext cx="26477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5" name="Прямая соединительная линия 1054"/>
          <p:cNvCxnSpPr>
            <a:endCxn id="1042" idx="1"/>
          </p:cNvCxnSpPr>
          <p:nvPr/>
        </p:nvCxnSpPr>
        <p:spPr>
          <a:xfrm>
            <a:off x="350531" y="4695943"/>
            <a:ext cx="3043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TextBox 1040"/>
          <p:cNvSpPr txBox="1"/>
          <p:nvPr/>
        </p:nvSpPr>
        <p:spPr>
          <a:xfrm>
            <a:off x="624305" y="2968495"/>
            <a:ext cx="1728192" cy="107721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«Клубного часа» выполняют функции детей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2" name="TextBox 1041"/>
          <p:cNvSpPr txBox="1"/>
          <p:nvPr/>
        </p:nvSpPr>
        <p:spPr>
          <a:xfrm>
            <a:off x="654852" y="4265056"/>
            <a:ext cx="2260964" cy="86177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ОРГАНИЗАТОРЫ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действуют совместно с педагогами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3475" y="1859944"/>
            <a:ext cx="2016224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97" name="Прямая соединительная линия 1096"/>
          <p:cNvCxnSpPr/>
          <p:nvPr/>
        </p:nvCxnSpPr>
        <p:spPr>
          <a:xfrm flipH="1">
            <a:off x="3069273" y="2044610"/>
            <a:ext cx="2542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1" name="Прямая соединительная линия 1110"/>
          <p:cNvCxnSpPr>
            <a:stCxn id="1078" idx="1"/>
          </p:cNvCxnSpPr>
          <p:nvPr/>
        </p:nvCxnSpPr>
        <p:spPr>
          <a:xfrm flipH="1">
            <a:off x="3076634" y="2598608"/>
            <a:ext cx="5424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Прямая соединительная линия 1106"/>
          <p:cNvCxnSpPr>
            <a:stCxn id="1083" idx="1"/>
          </p:cNvCxnSpPr>
          <p:nvPr/>
        </p:nvCxnSpPr>
        <p:spPr>
          <a:xfrm flipH="1" flipV="1">
            <a:off x="3076634" y="3168706"/>
            <a:ext cx="5592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5" name="Прямая соединительная линия 1104"/>
          <p:cNvCxnSpPr>
            <a:stCxn id="1085" idx="1"/>
          </p:cNvCxnSpPr>
          <p:nvPr/>
        </p:nvCxnSpPr>
        <p:spPr>
          <a:xfrm flipH="1" flipV="1">
            <a:off x="3059832" y="3937216"/>
            <a:ext cx="57606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3" name="Прямая соединительная линия 1102"/>
          <p:cNvCxnSpPr>
            <a:stCxn id="1086" idx="1"/>
          </p:cNvCxnSpPr>
          <p:nvPr/>
        </p:nvCxnSpPr>
        <p:spPr>
          <a:xfrm flipH="1" flipV="1">
            <a:off x="3076634" y="4711949"/>
            <a:ext cx="5592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Прямая соединительная линия 1039"/>
          <p:cNvCxnSpPr>
            <a:stCxn id="1033" idx="1"/>
          </p:cNvCxnSpPr>
          <p:nvPr/>
        </p:nvCxnSpPr>
        <p:spPr>
          <a:xfrm flipH="1" flipV="1">
            <a:off x="3076634" y="5419217"/>
            <a:ext cx="5592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1" name="Прямая соединительная линия 1100"/>
          <p:cNvCxnSpPr>
            <a:stCxn id="1088" idx="1"/>
          </p:cNvCxnSpPr>
          <p:nvPr/>
        </p:nvCxnSpPr>
        <p:spPr>
          <a:xfrm flipH="1" flipV="1">
            <a:off x="3076634" y="6204793"/>
            <a:ext cx="5592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9" name="Прямая соединительная линия 1098"/>
          <p:cNvCxnSpPr/>
          <p:nvPr/>
        </p:nvCxnSpPr>
        <p:spPr>
          <a:xfrm>
            <a:off x="3069272" y="2044610"/>
            <a:ext cx="7362" cy="4160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8" name="TextBox 1077"/>
          <p:cNvSpPr txBox="1"/>
          <p:nvPr/>
        </p:nvSpPr>
        <p:spPr>
          <a:xfrm>
            <a:off x="3619095" y="2413942"/>
            <a:ext cx="215099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ТЕМАТИКА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docx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3" name="TextBox 1082"/>
          <p:cNvSpPr txBox="1"/>
          <p:nvPr/>
        </p:nvSpPr>
        <p:spPr>
          <a:xfrm>
            <a:off x="3635896" y="2876319"/>
            <a:ext cx="2150990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ЦЕЛИ КЛУБНОГО ЧАСА.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docx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5" name="TextBox 1084"/>
          <p:cNvSpPr txBox="1"/>
          <p:nvPr/>
        </p:nvSpPr>
        <p:spPr>
          <a:xfrm>
            <a:off x="3635896" y="3644829"/>
            <a:ext cx="2150990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ТИП КЛУБНОГО ЧАСА.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docx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6" name="TextBox 1085"/>
          <p:cNvSpPr txBox="1"/>
          <p:nvPr/>
        </p:nvSpPr>
        <p:spPr>
          <a:xfrm>
            <a:off x="3635896" y="4419562"/>
            <a:ext cx="2232248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ПЕРИОДИЧНОСТЬ и ДЛИТЕЛЬНОСТЬ.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3635896" y="5126830"/>
            <a:ext cx="2304256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ОРГАНИЗАЦИОННЫЕ МОМЕНТЫ.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8" name="TextBox 1087"/>
          <p:cNvSpPr txBox="1"/>
          <p:nvPr/>
        </p:nvSpPr>
        <p:spPr>
          <a:xfrm>
            <a:off x="3635896" y="5912406"/>
            <a:ext cx="2376264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ЗАВЕРШЕНИЕ КЛУБНОГО ЧАСА.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5" name="TextBox 1064"/>
          <p:cNvSpPr txBox="1"/>
          <p:nvPr/>
        </p:nvSpPr>
        <p:spPr>
          <a:xfrm>
            <a:off x="6567804" y="5266075"/>
            <a:ext cx="2152701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/>
              </a:rPr>
              <a:t>РЕФЛЕКСИВНЫЙ КРУГ.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10" action="ppaction://hlinkfile"/>
              </a:rPr>
              <a:t>docx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4" name="TextBox 1063"/>
          <p:cNvSpPr txBox="1"/>
          <p:nvPr/>
        </p:nvSpPr>
        <p:spPr>
          <a:xfrm>
            <a:off x="6567805" y="4222923"/>
            <a:ext cx="1962218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1" action="ppaction://hlinkfile"/>
              </a:rPr>
              <a:t>ШТРАФНЫЕ САНКЦИИ.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11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3" name="TextBox 1062"/>
          <p:cNvSpPr txBox="1"/>
          <p:nvPr/>
        </p:nvSpPr>
        <p:spPr>
          <a:xfrm>
            <a:off x="6570222" y="3450838"/>
            <a:ext cx="1782198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2" action="ppaction://hlinkfile"/>
              </a:rPr>
              <a:t>ПРАВИЛА.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12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2" name="TextBox 1061"/>
          <p:cNvSpPr txBox="1"/>
          <p:nvPr/>
        </p:nvSpPr>
        <p:spPr>
          <a:xfrm>
            <a:off x="6570222" y="2438591"/>
            <a:ext cx="2150284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3" action="ppaction://hlinkfile"/>
              </a:rPr>
              <a:t>ПЛАН КЛУБНОГО ЧАСА.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13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1859944"/>
            <a:ext cx="2016224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67" name="Прямая соединительная линия 1066"/>
          <p:cNvCxnSpPr>
            <a:stCxn id="8" idx="1"/>
          </p:cNvCxnSpPr>
          <p:nvPr/>
        </p:nvCxnSpPr>
        <p:spPr>
          <a:xfrm flipH="1">
            <a:off x="6156176" y="204461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Прямая соединительная линия 1068"/>
          <p:cNvCxnSpPr/>
          <p:nvPr/>
        </p:nvCxnSpPr>
        <p:spPr>
          <a:xfrm>
            <a:off x="6156176" y="2044610"/>
            <a:ext cx="0" cy="35446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Прямая соединительная линия 1070"/>
          <p:cNvCxnSpPr>
            <a:stCxn id="1062" idx="1"/>
          </p:cNvCxnSpPr>
          <p:nvPr/>
        </p:nvCxnSpPr>
        <p:spPr>
          <a:xfrm flipH="1" flipV="1">
            <a:off x="6143564" y="2730978"/>
            <a:ext cx="42665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Прямая соединительная линия 1072"/>
          <p:cNvCxnSpPr>
            <a:stCxn id="1063" idx="1"/>
          </p:cNvCxnSpPr>
          <p:nvPr/>
        </p:nvCxnSpPr>
        <p:spPr>
          <a:xfrm flipH="1">
            <a:off x="6156176" y="3620115"/>
            <a:ext cx="414046" cy="15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Прямая соединительная линия 1074"/>
          <p:cNvCxnSpPr>
            <a:stCxn id="1064" idx="1"/>
          </p:cNvCxnSpPr>
          <p:nvPr/>
        </p:nvCxnSpPr>
        <p:spPr>
          <a:xfrm flipH="1" flipV="1">
            <a:off x="6156176" y="4515310"/>
            <a:ext cx="41162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7" name="Прямая соединительная линия 1076"/>
          <p:cNvCxnSpPr>
            <a:stCxn id="1065" idx="1"/>
          </p:cNvCxnSpPr>
          <p:nvPr/>
        </p:nvCxnSpPr>
        <p:spPr>
          <a:xfrm flipH="1">
            <a:off x="6156176" y="5589241"/>
            <a:ext cx="411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045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8872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Проектирование совместной деятельности дошкольников «Клубный час»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0298" y="959823"/>
            <a:ext cx="592413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>
            <a:endCxn id="5" idx="0"/>
          </p:cNvCxnSpPr>
          <p:nvPr/>
        </p:nvCxnSpPr>
        <p:spPr>
          <a:xfrm>
            <a:off x="4644008" y="688834"/>
            <a:ext cx="818355" cy="2709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 стрелкой 1047"/>
          <p:cNvCxnSpPr/>
          <p:nvPr/>
        </p:nvCxnSpPr>
        <p:spPr>
          <a:xfrm flipH="1">
            <a:off x="2841142" y="1329155"/>
            <a:ext cx="1514834" cy="296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7" name="Прямая соединительная линия 1096"/>
          <p:cNvCxnSpPr/>
          <p:nvPr/>
        </p:nvCxnSpPr>
        <p:spPr>
          <a:xfrm flipH="1" flipV="1">
            <a:off x="539552" y="1821582"/>
            <a:ext cx="40732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9" name="Прямая соединительная линия 1098"/>
          <p:cNvCxnSpPr/>
          <p:nvPr/>
        </p:nvCxnSpPr>
        <p:spPr>
          <a:xfrm>
            <a:off x="539552" y="1810583"/>
            <a:ext cx="1" cy="2780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1" name="Прямая соединительная линия 1110"/>
          <p:cNvCxnSpPr>
            <a:stCxn id="15" idx="1"/>
          </p:cNvCxnSpPr>
          <p:nvPr/>
        </p:nvCxnSpPr>
        <p:spPr>
          <a:xfrm flipH="1" flipV="1">
            <a:off x="539553" y="2708272"/>
            <a:ext cx="10234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Прямая соединительная линия 1106"/>
          <p:cNvCxnSpPr>
            <a:stCxn id="14" idx="1"/>
          </p:cNvCxnSpPr>
          <p:nvPr/>
        </p:nvCxnSpPr>
        <p:spPr>
          <a:xfrm flipH="1">
            <a:off x="539553" y="3643494"/>
            <a:ext cx="10234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1" name="Прямая соединительная линия 1100"/>
          <p:cNvCxnSpPr>
            <a:stCxn id="16" idx="1"/>
          </p:cNvCxnSpPr>
          <p:nvPr/>
        </p:nvCxnSpPr>
        <p:spPr>
          <a:xfrm rot="10800000" flipV="1">
            <a:off x="539554" y="4590848"/>
            <a:ext cx="1023446" cy="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1625917"/>
            <a:ext cx="3384376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ПЛОЩАДЬ ПРОВЕДЕНИЯ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3000" y="2415885"/>
            <a:ext cx="2648960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ГРУППОВЫЕ ПОМЕЩЕНИЯ.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docx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3000" y="3474217"/>
            <a:ext cx="2269585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ТЕРРИТОРИЯ.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63000" y="4267682"/>
            <a:ext cx="300900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СПЕЦИАЛИЗИРОВАННЫЕ ПОМЕЩЕНИЯ.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docx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61" name="Прямая со стрелкой 1060"/>
          <p:cNvCxnSpPr/>
          <p:nvPr/>
        </p:nvCxnSpPr>
        <p:spPr>
          <a:xfrm>
            <a:off x="5760132" y="1335825"/>
            <a:ext cx="1368152" cy="297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64088" y="1626525"/>
            <a:ext cx="3384376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ОБОРУДОВАНИЕ И МАТЕРИАЛЫ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67" name="Прямая соединительная линия 1066"/>
          <p:cNvCxnSpPr>
            <a:stCxn id="10" idx="1"/>
          </p:cNvCxnSpPr>
          <p:nvPr/>
        </p:nvCxnSpPr>
        <p:spPr>
          <a:xfrm flipH="1" flipV="1">
            <a:off x="5076056" y="1795194"/>
            <a:ext cx="288032" cy="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Прямая соединительная линия 1068"/>
          <p:cNvCxnSpPr/>
          <p:nvPr/>
        </p:nvCxnSpPr>
        <p:spPr>
          <a:xfrm>
            <a:off x="5076056" y="1795194"/>
            <a:ext cx="9088" cy="3441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Прямая соединительная линия 1070"/>
          <p:cNvCxnSpPr>
            <a:stCxn id="11" idx="1"/>
          </p:cNvCxnSpPr>
          <p:nvPr/>
        </p:nvCxnSpPr>
        <p:spPr>
          <a:xfrm flipH="1" flipV="1">
            <a:off x="5085144" y="2708273"/>
            <a:ext cx="937840" cy="30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22984" y="2415885"/>
            <a:ext cx="2192427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РППС, созданная педагогом.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docx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1979" y="3474217"/>
            <a:ext cx="2134436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РППС, преобразованная детьми.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docx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73" name="Прямая соединительная линия 1072"/>
          <p:cNvCxnSpPr>
            <a:stCxn id="12" idx="1"/>
          </p:cNvCxnSpPr>
          <p:nvPr/>
        </p:nvCxnSpPr>
        <p:spPr>
          <a:xfrm flipH="1" flipV="1">
            <a:off x="5085144" y="3901257"/>
            <a:ext cx="966835" cy="34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61066" y="4914013"/>
            <a:ext cx="213443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РППС, созданная детьми.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docx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03" name="Прямая соединительная линия 1102"/>
          <p:cNvCxnSpPr>
            <a:stCxn id="13" idx="1"/>
          </p:cNvCxnSpPr>
          <p:nvPr/>
        </p:nvCxnSpPr>
        <p:spPr>
          <a:xfrm flipH="1">
            <a:off x="5085144" y="5237179"/>
            <a:ext cx="9759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958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438" y="-8313"/>
            <a:ext cx="9155086" cy="686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04664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Приложения 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методическому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конструктору 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Организация и планирование совместной деятельности дошкольников «Клубный час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916832"/>
            <a:ext cx="2304256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ТЕХНОЛОГИЧЕСКАЯ КАРТА.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339752" y="1196752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0"/>
          </p:cNvCxnSpPr>
          <p:nvPr/>
        </p:nvCxnSpPr>
        <p:spPr>
          <a:xfrm>
            <a:off x="6012160" y="1485417"/>
            <a:ext cx="936104" cy="640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436096" y="2125938"/>
            <a:ext cx="3024336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ПРИМЕР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ЗАПО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НЕНИЯ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ТЕХНОЛОГИЧЕСКОЙ КАРТЫ.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788024" y="1628800"/>
            <a:ext cx="504056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751888" y="4005064"/>
            <a:ext cx="3528392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КАРТА РЕЗУЛЬТАТОВ ОБСУЖДЕНИЯ РЕФЛЕКСИВНОГО КРУГА.docx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3284984"/>
            <a:ext cx="2448272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СЦЕНАРИИ КЛУБНЫХ ЧАСОВ.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docx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735796" y="1520788"/>
            <a:ext cx="1188132" cy="17641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5057601"/>
            <a:ext cx="3387184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ПАМЯТКИ ПЛАНИРОВАНИЯ КЛУБНОГО ЧАСА.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docx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3635896" y="1628800"/>
            <a:ext cx="722888" cy="34288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1372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788</TotalTime>
  <Words>237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Nik</cp:lastModifiedBy>
  <cp:revision>36</cp:revision>
  <dcterms:created xsi:type="dcterms:W3CDTF">2020-10-12T08:38:08Z</dcterms:created>
  <dcterms:modified xsi:type="dcterms:W3CDTF">2020-10-25T10:09:52Z</dcterms:modified>
</cp:coreProperties>
</file>