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6756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93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00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08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22613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02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98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6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68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606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01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B7DA9F-3C54-4194-9C6C-ED0D5BF3CC3F}" type="datetimeFigureOut">
              <a:rPr lang="ru-RU" smtClean="0"/>
              <a:t>17.01.2022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FDD6506-94C7-4DF9-9331-3606E3FD588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2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закрепить знания об экономике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отрасли экономики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закрепить умения по решению задач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8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8691" y="969818"/>
            <a:ext cx="9095510" cy="533954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 – это отношения между людьми, которые у них складываются, когда одни создают товар, продают или покупают.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7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6436" y="886691"/>
            <a:ext cx="7737765" cy="5422669"/>
          </a:xfrm>
        </p:spPr>
        <p:txBody>
          <a:bodyPr/>
          <a:lstStyle/>
          <a:p>
            <a:pPr marL="1225296" lvl="8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Школьное меню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Пицца – 10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ирожок – 8 руб.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Булочка – 5 руб.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Торт – 33 руб.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Чипсы – 30 руб.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Шоколад – 10 руб.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Чай – 5 руб.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Компот – 7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5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637309"/>
            <a:ext cx="9720073" cy="5672051"/>
          </a:xfrm>
        </p:spPr>
        <p:txBody>
          <a:bodyPr>
            <a:normAutofit/>
          </a:bodyPr>
          <a:lstStyle/>
          <a:p>
            <a:pPr marL="1225296" lvl="8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– 9 руб.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 – 7 руб.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Ластик – столько же, сколько карандаш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Хватит ли на всю покупку 20 рублей?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1927" y="845127"/>
            <a:ext cx="8832274" cy="546423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Отрасли экономики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Сельское хозяйство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Промышленность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Торговля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Транспорт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Связь и т.д.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46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651164"/>
            <a:ext cx="9720073" cy="565819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получил СМС – сообщение следующего содержания: «Срочно отправь СМС на номер 8999999-9999 для подтверждения твоего телефона». Сколько мальчик потеряет денег, отправив три таких СМС – сообщений, если за отправку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СМС списывается со счета 25 рублей? За 3? А за четыре?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42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закрепить знания об экономике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отрасли экономики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закрепить умения по решению задач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71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75</TotalTime>
  <Words>216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Математика окружающий мир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 урока: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окружающий мир</dc:title>
  <dc:creator>Admin</dc:creator>
  <cp:lastModifiedBy>Admin</cp:lastModifiedBy>
  <cp:revision>6</cp:revision>
  <dcterms:created xsi:type="dcterms:W3CDTF">2022-01-17T08:55:40Z</dcterms:created>
  <dcterms:modified xsi:type="dcterms:W3CDTF">2022-01-17T10:11:02Z</dcterms:modified>
</cp:coreProperties>
</file>