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C945D-AA60-452E-899B-E3D352D348BA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861773"/>
            <a:ext cx="8929718" cy="146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000000"/>
              </a:solidFill>
              <a:latin typeface="Arial" pitchFamily="34" charset="0"/>
              <a:cs typeface="Andalus" pitchFamily="18" charset="-7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  <a:cs typeface="Gautami" pitchFamily="34" charset="0"/>
              </a:rPr>
              <a:t>Презентация</a:t>
            </a:r>
          </a:p>
          <a:p>
            <a:pPr algn="ctr"/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atang" pitchFamily="18" charset="-127"/>
                <a:ea typeface="Batang" pitchFamily="18" charset="-127"/>
                <a:cs typeface="Gautami" pitchFamily="34" charset="0"/>
              </a:rPr>
              <a:t>«Этикет для малышей»</a:t>
            </a:r>
          </a:p>
          <a:p>
            <a:endParaRPr lang="ru-RU" sz="2400" b="1" dirty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endParaRPr lang="ru-RU" sz="2400" b="1" dirty="0">
              <a:solidFill>
                <a:srgbClr val="00B050"/>
              </a:solidFill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pPr algn="ctr"/>
            <a:endParaRPr lang="ru-RU" sz="24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atang" pitchFamily="18" charset="-127"/>
              <a:ea typeface="Batang" pitchFamily="18" charset="-127"/>
              <a:cs typeface="Gautam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rgbClr val="00B050"/>
              </a:solidFill>
              <a:latin typeface="Arial" pitchFamily="34" charset="0"/>
              <a:cs typeface="Kartik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Kartika" pitchFamily="18" charset="0"/>
            </a:endParaRPr>
          </a:p>
        </p:txBody>
      </p:sp>
      <p:pic>
        <p:nvPicPr>
          <p:cNvPr id="22540" name="Picture 12" descr="https://1.bp.blogspot.com/-1B89sniYt88/WHUb_XmcKyI/AAAAAAAACT4/T5385ySogtg-qdDshagF2knnfMlJ7GBlgCLcB/s1600/345e1e21801876ff2f57f98d50e91e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214554"/>
            <a:ext cx="3357585" cy="25181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785794"/>
            <a:ext cx="642942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https://ds05.infourok.ru/uploads/ex/02e6/0012eea5-9724f85d/hello_html_m2b2050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5" y="-642966"/>
            <a:ext cx="9715535" cy="7286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Помни правило номер один в воспитании:</a:t>
            </a:r>
            <a:br>
              <a:rPr lang="ru-RU" sz="2000" b="1" dirty="0"/>
            </a:br>
            <a:r>
              <a:rPr lang="ru-RU" sz="2000" b="1" dirty="0"/>
              <a:t>Говорить всегда «Здравствуйте» и «До свидания»!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592935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714356"/>
            <a:ext cx="714380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480"/>
            <a:ext cx="685804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Нельзя говорить никому никогда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Обидные или плохие слова!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00108"/>
            <a:ext cx="678661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71736" y="285728"/>
            <a:ext cx="51964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дразнись, не будь задирой никогда!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Всех ребят зови по имени всегда!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785794"/>
            <a:ext cx="6195681" cy="581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Беседе взрослых не мешай,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Их разговор не прерывай!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00174"/>
            <a:ext cx="6357975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488" y="285728"/>
            <a:ext cx="36415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Запомни правило простое: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спроса не бери чужое!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ickimage.ru/wp-content/uploads/images/detskie/mothersassistants/maminipomoshniki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857364"/>
            <a:ext cx="4629600" cy="46031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10001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Старшим старайся во всём помогать,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транспорте место всегда уступать!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40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Помни правило номер один в воспитании: Говорить всегда «Здравствуйте» и «До свидания»!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14</cp:revision>
  <dcterms:created xsi:type="dcterms:W3CDTF">2021-02-28T15:41:29Z</dcterms:created>
  <dcterms:modified xsi:type="dcterms:W3CDTF">2024-02-07T05:52:54Z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617563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