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edinstv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428604"/>
            <a:ext cx="8072493" cy="59293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14942" y="1214422"/>
            <a:ext cx="3286148" cy="435771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4043362" cy="5340369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Первый праздник День народного единства торжественно отметили в 2005 году — главным центром праздничных мероприятий стал Нижний Новгород. Основным событием праздника было открытие памятника </a:t>
            </a:r>
            <a:r>
              <a:rPr lang="ru-RU" dirty="0" err="1" smtClean="0"/>
              <a:t>Козьме</a:t>
            </a:r>
            <a:r>
              <a:rPr lang="ru-RU" dirty="0" smtClean="0"/>
              <a:t> Минину и Дмитрию Пожарскому.</a:t>
            </a:r>
            <a:endParaRPr lang="ru-RU" dirty="0"/>
          </a:p>
        </p:txBody>
      </p:sp>
      <p:pic>
        <p:nvPicPr>
          <p:cNvPr id="2051" name="Picture 3" descr="C:\Users\User\Desktop\Без назван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1214422"/>
            <a:ext cx="3929090" cy="45720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500042"/>
            <a:ext cx="7715304" cy="1285884"/>
          </a:xfrm>
        </p:spPr>
        <p:txBody>
          <a:bodyPr>
            <a:normAutofit fontScale="90000"/>
          </a:bodyPr>
          <a:lstStyle/>
          <a:p>
            <a:r>
              <a:rPr lang="ru-RU" sz="2200" dirty="0" smtClean="0"/>
              <a:t>Первый праздник День народного единства торжественно отметили в 2005 году — главным центром праздничных мероприятий стал Нижний Новгород. Основным событием праздника было открытие памятника </a:t>
            </a:r>
            <a:r>
              <a:rPr lang="ru-RU" sz="2200" dirty="0" err="1" smtClean="0"/>
              <a:t>Козьме</a:t>
            </a:r>
            <a:r>
              <a:rPr lang="ru-RU" sz="2200" dirty="0" smtClean="0"/>
              <a:t> Минину и Дмитрию Пожарскому. </a:t>
            </a:r>
            <a:endParaRPr lang="ru-RU" sz="2200" dirty="0"/>
          </a:p>
        </p:txBody>
      </p:sp>
      <p:pic>
        <p:nvPicPr>
          <p:cNvPr id="3074" name="Picture 2" descr="C:\Users\User\Desktop\1__upload_iblock_a8e_a8e9205ced7d755c54a85632949c576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85852" y="2071677"/>
            <a:ext cx="6715172" cy="405448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29256" y="274638"/>
            <a:ext cx="3257544" cy="594044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4543428" cy="5768997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«Этот день напоминает нам, как в 1612 году россияне разных вер и национальностей преодолели разделение, превозмогли грозного недруга и привели страну к стабильному гражданскому миру», — заявил Патриарх Алексий.</a:t>
            </a:r>
          </a:p>
          <a:p>
            <a:endParaRPr lang="ru-RU" dirty="0"/>
          </a:p>
        </p:txBody>
      </p:sp>
      <p:pic>
        <p:nvPicPr>
          <p:cNvPr id="4098" name="Picture 2" descr="C:\Users\User\Desktop\124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42" y="285728"/>
            <a:ext cx="3643338" cy="59784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2928934"/>
            <a:ext cx="8115328" cy="3197229"/>
          </a:xfrm>
        </p:spPr>
        <p:txBody>
          <a:bodyPr>
            <a:normAutofit fontScale="92500" lnSpcReduction="10000"/>
          </a:bodyPr>
          <a:lstStyle/>
          <a:p>
            <a:r>
              <a:rPr lang="ru-RU" b="1" smtClean="0"/>
              <a:t>День </a:t>
            </a:r>
            <a:r>
              <a:rPr lang="ru-RU" b="1" dirty="0" smtClean="0"/>
              <a:t>народного единства</a:t>
            </a:r>
            <a:r>
              <a:rPr lang="ru-RU" dirty="0" smtClean="0"/>
              <a:t> отмечается ежегодно 4 ноября, начиная с 2005 года. Этот государственный праздник установлен в честь важного события в российской истории — освобождения Москвы от польских интервентов в 1612 году, и приурочен к Дню Казанской иконы Божией Матери.</a:t>
            </a: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1" y="285728"/>
            <a:ext cx="8317115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71802" y="274638"/>
            <a:ext cx="3286148" cy="243998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4286256"/>
            <a:ext cx="7715304" cy="214314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В сентябре 1611 года нижегородский земский староста </a:t>
            </a:r>
            <a:r>
              <a:rPr lang="ru-RU" dirty="0" err="1" smtClean="0"/>
              <a:t>Козьма</a:t>
            </a:r>
            <a:r>
              <a:rPr lang="ru-RU" dirty="0" smtClean="0"/>
              <a:t> Минин обратился к горожанам с призывом создать народное ополчение. На городской сходке он произнес свою знаменитую речь: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285728"/>
            <a:ext cx="3387947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3504" y="357166"/>
            <a:ext cx="3500462" cy="442915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4543428" cy="5768997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«Православные люди, похотим помочь Московскому государству, не пожалеем животов наших, да не токмо животов - дворы свои продадим, жен, детей заложим и будем бить челом, чтобы ктонибудь стал у нас начальником. И какая хвала будет всем нам от Русской земли, что от такого малого города, как наш, произойдет такое великое дело».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94" y="928670"/>
            <a:ext cx="2857500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На пост главного воеводы приглашён князь Дмитрий Пожарский.</a:t>
            </a:r>
            <a:endParaRPr lang="ru-RU" sz="36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429125" y="1643050"/>
            <a:ext cx="4248160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428596" y="1714488"/>
            <a:ext cx="378621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Под знамена Пожарского и Минина собралось огромное по тому времени войско - более 10 тысяч служилых поместных людей, до трех тысяч казаков, более тысячи стрельцов и множество «даточных людей» из крестьян. </a:t>
            </a:r>
            <a:endParaRPr lang="ru-RU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7818" y="1214422"/>
            <a:ext cx="3000396" cy="378621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3"/>
            <a:ext cx="4471990" cy="5286412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22 октября 1612 года князь Пожарский вступил в Китай-город с Казанскою иконой Божьей Матери и поклялся построить храм в память этой победы. 26 октября 1612 года (5 ноября по григорианскому календарю) командование гарнизона интервентов подписало капитуляцию. На следующий день гарнизон Речи </a:t>
            </a:r>
            <a:r>
              <a:rPr lang="ru-RU" dirty="0" err="1" smtClean="0"/>
              <a:t>Посполитой</a:t>
            </a:r>
            <a:r>
              <a:rPr lang="ru-RU" dirty="0" smtClean="0"/>
              <a:t> сдался.</a:t>
            </a:r>
            <a:endParaRPr lang="ru-RU" dirty="0"/>
          </a:p>
        </p:txBody>
      </p:sp>
      <p:pic>
        <p:nvPicPr>
          <p:cNvPr id="3076" name="Picture 4" descr="C:\Users\User\Desktop\images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1000108"/>
            <a:ext cx="3429024" cy="44291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24" y="274638"/>
            <a:ext cx="4257676" cy="579756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9"/>
            <a:ext cx="3614734" cy="5214973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Воины народного ополчения под предводительством </a:t>
            </a:r>
            <a:r>
              <a:rPr lang="ru-RU" dirty="0" err="1" smtClean="0"/>
              <a:t>Козьмы</a:t>
            </a:r>
            <a:r>
              <a:rPr lang="ru-RU" dirty="0" smtClean="0"/>
              <a:t> Минина и Дмитрия Пожарского, освободив Москву от польских интервентов, продемонстрировали образец героизма и сплочённости всего народа вне зависимости от происхождения, вероисповедания и положения в обществе.</a:t>
            </a:r>
            <a:endParaRPr lang="ru-RU" dirty="0"/>
          </a:p>
        </p:txBody>
      </p:sp>
      <p:pic>
        <p:nvPicPr>
          <p:cNvPr id="4098" name="Picture 2" descr="C:\Users\User\Desktop\cf0e7c99521514629c2c32572f83abb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6" y="357166"/>
            <a:ext cx="4357718" cy="57150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86380" y="274638"/>
            <a:ext cx="3400420" cy="529750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7"/>
            <a:ext cx="4329114" cy="5072098"/>
          </a:xfrm>
        </p:spPr>
        <p:txBody>
          <a:bodyPr/>
          <a:lstStyle/>
          <a:p>
            <a:r>
              <a:rPr lang="ru-RU" sz="3600" dirty="0" smtClean="0"/>
              <a:t>В конце февраля 1613 года Земский собор избрал новым царём Михаила Романова, первого русского царя из династии Романовых</a:t>
            </a:r>
          </a:p>
          <a:p>
            <a:endParaRPr lang="ru-RU" dirty="0"/>
          </a:p>
        </p:txBody>
      </p:sp>
      <p:pic>
        <p:nvPicPr>
          <p:cNvPr id="5122" name="Picture 2" descr="C:\Users\User\Desktop\Mihail-Fedorovich-Romanov-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32" y="1000108"/>
            <a:ext cx="2857500" cy="3790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29256" y="571480"/>
            <a:ext cx="3286148" cy="507209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500042"/>
            <a:ext cx="4929222" cy="5626121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По указу царя Алексея Михайловича, правившего в 1645-1676 годах, в честь этого великого события был учрежден праздник, ставший церковногосударственным праздником Московской Руси (и отмечался до 1917 года)</a:t>
            </a:r>
          </a:p>
          <a:p>
            <a:r>
              <a:rPr lang="ru-RU" sz="2400" dirty="0" smtClean="0"/>
              <a:t>В церковный православный календарь этот день вошел как Празднование в честь Казанской иконы Божией Матери в память избавления Москвы и России от поляков в 1612 году.</a:t>
            </a:r>
            <a:endParaRPr lang="ru-RU" sz="2400" dirty="0"/>
          </a:p>
        </p:txBody>
      </p:sp>
      <p:pic>
        <p:nvPicPr>
          <p:cNvPr id="1026" name="Picture 2" descr="C:\Users\User\Desktop\scale_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32" y="544978"/>
            <a:ext cx="3071834" cy="49557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390</Words>
  <PresentationFormat>Экран (4:3)</PresentationFormat>
  <Paragraphs>13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На пост главного воеводы приглашён князь Дмитрий Пожарский.</vt:lpstr>
      <vt:lpstr>Слайд 6</vt:lpstr>
      <vt:lpstr>Слайд 7</vt:lpstr>
      <vt:lpstr>Слайд 8</vt:lpstr>
      <vt:lpstr>Слайд 9</vt:lpstr>
      <vt:lpstr>Слайд 10</vt:lpstr>
      <vt:lpstr>Первый праздник День народного единства торжественно отметили в 2005 году — главным центром праздничных мероприятий стал Нижний Новгород. Основным событием праздника было открытие памятника Козьме Минину и Дмитрию Пожарскому. 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14</cp:revision>
  <dcterms:created xsi:type="dcterms:W3CDTF">2023-10-05T12:43:41Z</dcterms:created>
  <dcterms:modified xsi:type="dcterms:W3CDTF">2023-10-23T12:03:08Z</dcterms:modified>
</cp:coreProperties>
</file>