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57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78" autoAdjust="0"/>
    <p:restoredTop sz="94660"/>
  </p:normalViewPr>
  <p:slideViewPr>
    <p:cSldViewPr>
      <p:cViewPr varScale="1">
        <p:scale>
          <a:sx n="80" d="100"/>
          <a:sy n="80" d="100"/>
        </p:scale>
        <p:origin x="-14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1613639652_65-p-fon-dlya-prezentatsii-ugolki-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76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4" name="Picture 2" descr="C:\Users\user\Desktop\4.jpg"/>
          <p:cNvPicPr>
            <a:picLocks noChangeAspect="1" noChangeArrowheads="1"/>
          </p:cNvPicPr>
          <p:nvPr/>
        </p:nvPicPr>
        <p:blipFill>
          <a:blip r:embed="rId3"/>
          <a:srcRect l="49925" t="49818" r="595" b="1354"/>
          <a:stretch>
            <a:fillRect/>
          </a:stretch>
        </p:blipFill>
        <p:spPr bwMode="auto">
          <a:xfrm>
            <a:off x="6429388" y="1785926"/>
            <a:ext cx="2497472" cy="32861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366568" y="142852"/>
            <a:ext cx="677743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Мастер – класс</a:t>
            </a:r>
          </a:p>
          <a:p>
            <a:pPr algn="ctr"/>
            <a:r>
              <a:rPr lang="ru-RU" sz="5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«Букет для мамочки»</a:t>
            </a:r>
          </a:p>
          <a:p>
            <a:pPr algn="ctr"/>
            <a:endParaRPr lang="ru-RU" sz="54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5072074"/>
            <a:ext cx="3378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Группа №2 «Сказочный домик»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Для детей 4-5 лет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Воспитатель: Рифель Н.В.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user\Desktop\1613639652_65-p-fon-dlya-prezentatsii-ugolki-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76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17410" name="Picture 2" descr="C:\Users\user\Desktop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42852"/>
            <a:ext cx="4850615" cy="64674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3643338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2000" b="1" i="1" u="sng" dirty="0" smtClean="0">
                <a:solidFill>
                  <a:srgbClr val="7030A0"/>
                </a:solidFill>
              </a:rPr>
              <a:t>Материалы и оборудование: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7030A0"/>
                </a:solidFill>
              </a:rPr>
              <a:t>Салфетки бумажные желтого цвета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7030A0"/>
                </a:solidFill>
              </a:rPr>
              <a:t>Цветная бумага зеленого, желтого и </a:t>
            </a:r>
            <a:r>
              <a:rPr lang="ru-RU" sz="2000" b="1" i="1" dirty="0" err="1" smtClean="0">
                <a:solidFill>
                  <a:srgbClr val="7030A0"/>
                </a:solidFill>
              </a:rPr>
              <a:t>красногоцвета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7030A0"/>
                </a:solidFill>
              </a:rPr>
              <a:t>Ажурная бумажная салфетка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7030A0"/>
                </a:solidFill>
              </a:rPr>
              <a:t>Ножницы простые и фигурные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7030A0"/>
                </a:solidFill>
              </a:rPr>
              <a:t>Клей ПВА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7030A0"/>
                </a:solidFill>
              </a:rPr>
              <a:t>Простой карандаш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7030A0"/>
                </a:solidFill>
              </a:rPr>
              <a:t>Кисть для клея</a:t>
            </a:r>
          </a:p>
          <a:p>
            <a:pPr marL="342900" indent="-342900"/>
            <a:endParaRPr lang="ru-RU" sz="2000" b="1" i="1" dirty="0" smtClean="0">
              <a:solidFill>
                <a:srgbClr val="7030A0"/>
              </a:solidFill>
            </a:endParaRPr>
          </a:p>
          <a:p>
            <a:pPr marL="342900" indent="-342900"/>
            <a:r>
              <a:rPr lang="ru-RU" sz="2000" b="1" i="1" dirty="0" smtClean="0">
                <a:solidFill>
                  <a:srgbClr val="7030A0"/>
                </a:solidFill>
              </a:rPr>
              <a:t>	Разрезать бумажную салфетку на четыре части, из полученных квадратиков скатать маленькие шарики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15338" y="578645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14338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user\Desktop\1613639652_65-p-fon-dlya-prezentatsii-ugolki-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76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16386" name="Picture 2" descr="C:\Users\user\Desktop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2626" y="142852"/>
            <a:ext cx="4929222" cy="65722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214290"/>
            <a:ext cx="3286148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На зеленом листе цветной бумаги простым карандашом обвести ладошку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Вырезать полученное изображение ладошки по контуру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По всей поверхности приклеить клеем ПВА скатанные из бумажной салфетки шарики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29322" y="257174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571501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185736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28572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29652" y="257174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307181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user\Desktop\1613639652_65-p-fon-dlya-prezentatsii-ugolki-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76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15362" name="Picture 2" descr="C:\Users\user\Desktop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7872" y="142852"/>
            <a:ext cx="4875644" cy="65008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214290"/>
            <a:ext cx="3286148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Сложить ажурную салфетку кулечком отвернуть края загиба наружу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Используя фигурные ножницы вырезать открытку для мамы и подписать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15338" y="578645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86776" y="257174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21429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17859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1613639652_65-p-fon-dlya-prezentatsii-ugolki-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076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14338" name="Picture 2" descr="C:\Users\user\Desktop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886" y="142852"/>
            <a:ext cx="4929222" cy="65722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214290"/>
            <a:ext cx="3286148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Из полоски красной цветной бумаги свернуть бантик, склеить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Собрать и склеить все детали «букета»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Подарок готов!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578645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58214" y="257174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1429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135729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user\Desktop\1613639652_65-p-fon-dlya-prezentatsii-ugolki-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765" y="0"/>
            <a:ext cx="917076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2" name="Picture 2" descr="8 марта на белом фоне (205 фото) 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1142984"/>
            <a:ext cx="5090396" cy="23118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2214554"/>
            <a:ext cx="10454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chemeClr val="accent2"/>
                </a:solidFill>
                <a:latin typeface="Segoe Print" pitchFamily="2" charset="0"/>
              </a:rPr>
              <a:t>С</a:t>
            </a:r>
            <a:endParaRPr lang="ru-RU" sz="9600" dirty="0">
              <a:solidFill>
                <a:schemeClr val="accent2"/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133</Words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2022-03-02T06:17:25Z</dcterms:created>
  <dcterms:modified xsi:type="dcterms:W3CDTF">2024-02-07T07:16:37Z</dcterms:modified>
</cp:coreProperties>
</file>