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53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: векторные изображения и иллюстрации, которые можно  скачать бесплатно | Freep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25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1196752"/>
            <a:ext cx="756084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Занятие по конструированию в подготовительной группе</a:t>
            </a: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«Мосты»</a:t>
            </a:r>
            <a:endParaRPr lang="ru-RU" sz="4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4293096"/>
            <a:ext cx="52565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Использованная литература: Литвинова О.Э.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Конструирование в подготовительной к школе группе. Конспекты совместной деятельности с детьми 6-7 лет: учебно-методическое пособие. – СПб.: ООО ИЗДАТЕЛЬСТВО «ДЕТСТВО-ПРЕСС», 2017.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: векторные изображения и иллюстрации, которые можно  скачать бесплатно | Freep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250" cy="6858000"/>
          </a:xfrm>
          <a:prstGeom prst="rect">
            <a:avLst/>
          </a:prstGeom>
          <a:noFill/>
        </p:spPr>
      </p:pic>
      <p:pic>
        <p:nvPicPr>
          <p:cNvPr id="24578" name="Picture 2" descr="Конспект занятия по конструированию из строительного материала в  подготовительной к школе группе. Тема «Мосты» | Статья в журнале «Вопросы  дошкольной педагогики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00808"/>
            <a:ext cx="7829419" cy="35283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5661248"/>
            <a:ext cx="3312368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ОПОРЫ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6381328"/>
            <a:ext cx="72008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5661248"/>
            <a:ext cx="3312368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СПУСКИ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60648"/>
            <a:ext cx="3312368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ДОРОЖКА ДЛЯ ПЕШЕХОДОВ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260648"/>
            <a:ext cx="3312368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ПЕРИЛА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>
            <a:stCxn id="4" idx="0"/>
          </p:cNvCxnSpPr>
          <p:nvPr/>
        </p:nvCxnSpPr>
        <p:spPr>
          <a:xfrm flipV="1">
            <a:off x="2267744" y="3645024"/>
            <a:ext cx="1080120" cy="20162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267744" y="3645024"/>
            <a:ext cx="2520280" cy="20882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2267744" y="3573016"/>
            <a:ext cx="4032448" cy="21602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1907704" y="3933056"/>
            <a:ext cx="4824536" cy="17281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907704" y="1052736"/>
            <a:ext cx="2808312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588224" y="1124744"/>
            <a:ext cx="936104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: векторные изображения и иллюстрации, которые можно  скачать бесплатно | Freep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25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1412776"/>
            <a:ext cx="73448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rgbClr val="1E53A2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7200" b="1" i="1" dirty="0">
              <a:solidFill>
                <a:srgbClr val="1E53A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: векторные изображения и иллюстрации, которые можно  скачать бесплатно | Freep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250" cy="6858000"/>
          </a:xfrm>
          <a:prstGeom prst="rect">
            <a:avLst/>
          </a:prstGeom>
          <a:noFill/>
        </p:spPr>
      </p:pic>
      <p:pic>
        <p:nvPicPr>
          <p:cNvPr id="18434" name="Picture 2" descr="Семь пешеходных мостов возведут в Москве — Комплекс градостроительной  политики и строительства города Москв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76672"/>
            <a:ext cx="3887216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6" name="Picture 4" descr="Пешеходный мост Симоны де Бовуар, Париж – Деловой квартал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32656"/>
            <a:ext cx="3934095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0" y="3284984"/>
            <a:ext cx="446449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Мост – это сооружение, помогающее переправиться через реку, озеро или ущелье или любое другое препятствие. Мост – это одна из первых инженерных конструкций, придуманных человеком.  Сама природа создала три основных вида мостов, и первые мостостроители, возможно, лишь следовали её подсказке.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8" name="Picture 6" descr="Просто и лаконично: пешеходный мост с зелеными &quot;островками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3356992"/>
            <a:ext cx="4234453" cy="2734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: векторные изображения и иллюстрации, которые можно  скачать бесплатно | Freep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250" cy="6858000"/>
          </a:xfrm>
          <a:prstGeom prst="rect">
            <a:avLst/>
          </a:prstGeom>
          <a:noFill/>
        </p:spPr>
      </p:pic>
      <p:pic>
        <p:nvPicPr>
          <p:cNvPr id="16386" name="Picture 2" descr="Бревно через горный ручей, через реку. живописный пейзаж с деревянным  мостом через горный ручей и дикой горной флорой. | Премиум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0"/>
            <a:ext cx="7200800" cy="5406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95536" y="544522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Давным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давно люди заметили, что можно перейти ручей по стволу упавшего дерева, случайно соединившего противоположные берега. Позже люди стали специально срубать деревья  и укладывать их.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: векторные изображения и иллюстрации, которые можно  скачать бесплатно | Freep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250" cy="6858000"/>
          </a:xfrm>
          <a:prstGeom prst="rect">
            <a:avLst/>
          </a:prstGeom>
          <a:noFill/>
        </p:spPr>
      </p:pic>
      <p:sp>
        <p:nvSpPr>
          <p:cNvPr id="17410" name="AutoShape 2" descr="3-й Парковый мост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3-й Парковый мост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3-й Парковый мост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6" name="Picture 8" descr="Карельский мост (Санкт-Петербург) — Википедия"/>
          <p:cNvPicPr>
            <a:picLocks noChangeAspect="1" noChangeArrowheads="1"/>
          </p:cNvPicPr>
          <p:nvPr/>
        </p:nvPicPr>
        <p:blipFill>
          <a:blip r:embed="rId3" cstate="print"/>
          <a:srcRect b="21251"/>
          <a:stretch>
            <a:fillRect/>
          </a:stretch>
        </p:blipFill>
        <p:spPr bwMode="auto">
          <a:xfrm>
            <a:off x="251520" y="188640"/>
            <a:ext cx="6096000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8" name="Picture 10" descr="Пешеходный мост (Великий Новгород) — Википеди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2852936"/>
            <a:ext cx="5016557" cy="37624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6372200" y="908720"/>
            <a:ext cx="2484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Балочный 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мост 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20" name="Picture 12" descr="Архитектурная студия BAU построила гибридный мост на озере в Китае | Читать  design mat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077072"/>
            <a:ext cx="3384376" cy="25382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: векторные изображения и иллюстрации, которые можно  скачать бесплатно | Freep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250" cy="6858000"/>
          </a:xfrm>
          <a:prstGeom prst="rect">
            <a:avLst/>
          </a:prstGeom>
          <a:noFill/>
        </p:spPr>
      </p:pic>
      <p:pic>
        <p:nvPicPr>
          <p:cNvPr id="19460" name="Picture 4" descr="Ученые заявили, что лианы «душат» планет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6912767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58" name="Picture 2" descr="Лианы Южной Америки | Удивительная Природа | Дзе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07451" y="4081191"/>
            <a:ext cx="4936549" cy="27768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95536" y="4221088"/>
            <a:ext cx="37444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тропических странах есть растения с длинными и прочными волокнами – лианы. Иногда такие растения свисают прямо над протоками воды – так получаются естественные мосты. Люди, живущие в тех краях, научились передвигаться на другой берег реки или ущелья с помощью канатов, скрученных из растительных волокон, то есть делая висячие мосты.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: векторные изображения и иллюстрации, которые можно  скачать бесплатно | Freep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250" cy="6858000"/>
          </a:xfrm>
          <a:prstGeom prst="rect">
            <a:avLst/>
          </a:prstGeom>
          <a:noFill/>
        </p:spPr>
      </p:pic>
      <p:pic>
        <p:nvPicPr>
          <p:cNvPr id="20482" name="Picture 2" descr="Подвесной мост в поселке Никель – Отдых в Адыге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88640"/>
            <a:ext cx="5130068" cy="3433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4" name="Picture 4" descr="10 самых страшных мостов в мире, по которым вы точно не захотите пройти -  Лайфхакер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3284984"/>
            <a:ext cx="6624734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6" name="Picture 6" descr="В Швейцарии открылся самый длинный в мире подвесной мост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32656"/>
            <a:ext cx="4067944" cy="2709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23528" y="4221088"/>
            <a:ext cx="1584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Висячие мосты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: векторные изображения и иллюстрации, которые можно  скачать бесплатно | Freep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250" cy="6858000"/>
          </a:xfrm>
          <a:prstGeom prst="rect">
            <a:avLst/>
          </a:prstGeom>
          <a:noFill/>
        </p:spPr>
      </p:pic>
      <p:pic>
        <p:nvPicPr>
          <p:cNvPr id="21508" name="Picture 4" descr="Арка в скале морской пейзаж утром скалистое побережье на рассвете пляж  плайя-де-лас-катедралес в рибадео галисия испания европа | Премиум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56992"/>
            <a:ext cx="4572000" cy="30455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6" name="Picture 2" descr="Скалистый берег моря в солнечный день. арка в скале. морской пейзаж.  пустыня | Премиум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9" y="260648"/>
            <a:ext cx="4464495" cy="29810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95536" y="3356992"/>
            <a:ext cx="40324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Образец более прочного арочного моста тоже существует в природе – это проёмы в скалах. Они образуются в местах, где река прокладывает себе дорогу под слоем особо прочной породы. Строя арочный мост, люди укладывали камни с двух сторон по направлению друг к другу так, чтобы верхний камень несколько нависал над нижним, но при этом не падал. Эти выступающие камни сходятся, образуя арку.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0" name="Picture 6" descr="Огромная арка в скале. Рыбаки. Рыба Кефаль. Понырять с маской. - Picture of  Bolshoi and Maly Atlesh, Olenevka - Tripadviso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721541"/>
            <a:ext cx="3888432" cy="2184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: векторные изображения и иллюстрации, которые можно  скачать бесплатно | Freep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250" cy="6858000"/>
          </a:xfrm>
          <a:prstGeom prst="rect">
            <a:avLst/>
          </a:prstGeom>
          <a:noFill/>
        </p:spPr>
      </p:pic>
      <p:sp>
        <p:nvSpPr>
          <p:cNvPr id="22530" name="AutoShape 2" descr="Арочные мосты - stroyone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Арочные мосты - stroyone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Арочные мосты - stroyone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6" name="Picture 8" descr="Древнеримский арочный мост - отзыв о Ponte Pietra, Верона, Италия -  Tripadvis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4471595" cy="33577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8" name="Picture 10" descr="Мосты. Арочны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645024"/>
            <a:ext cx="4996069" cy="28054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40" name="Picture 12" descr="Путин открыл самый длинный арочный мост в СНГ | Общественный транспорт |  Общество | Аргументы и Факт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88640"/>
            <a:ext cx="4083799" cy="2708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42" name="Picture 14" descr="Девятиарочный мост Демодара в Элле - как посетить в 2024 году, расписание  поездов и входная плата, как добраться самостоятельно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3356992"/>
            <a:ext cx="4405123" cy="2928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: векторные изображения и иллюстрации, которые можно  скачать бесплатно | Freep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250" cy="6858000"/>
          </a:xfrm>
          <a:prstGeom prst="rect">
            <a:avLst/>
          </a:prstGeom>
          <a:noFill/>
        </p:spPr>
      </p:pic>
      <p:pic>
        <p:nvPicPr>
          <p:cNvPr id="23554" name="Picture 2" descr="Мост Кинтай: описание, история,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4536504" cy="30142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6" name="Picture 4" descr="Подвесной мост в Мостах | Планета Беларус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836712"/>
            <a:ext cx="3923928" cy="2613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8" name="Picture 6" descr="Балочные мост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645024"/>
            <a:ext cx="4542648" cy="29367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220072" y="4293096"/>
            <a:ext cx="3672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«Назови виды мостов?»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265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2024-02-07T10:41:19Z</dcterms:created>
  <dcterms:modified xsi:type="dcterms:W3CDTF">2024-02-07T12:12:20Z</dcterms:modified>
</cp:coreProperties>
</file>