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«Мой город Рубцовск»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19400"/>
            <a:ext cx="7193668" cy="3467120"/>
          </a:xfrm>
        </p:spPr>
        <p:txBody>
          <a:bodyPr>
            <a:normAutofit/>
          </a:bodyPr>
          <a:lstStyle/>
          <a:p>
            <a:r>
              <a:rPr lang="ru-RU" dirty="0" smtClean="0"/>
              <a:t>Проект с детьми подготовительной группы</a:t>
            </a:r>
          </a:p>
          <a:p>
            <a:r>
              <a:rPr lang="ru-RU" dirty="0" smtClean="0"/>
              <a:t>(сентябрь-май)</a:t>
            </a:r>
          </a:p>
          <a:p>
            <a:r>
              <a:rPr lang="ru-RU" sz="2000" dirty="0" smtClean="0"/>
              <a:t>Воспитатели:</a:t>
            </a:r>
          </a:p>
          <a:p>
            <a:r>
              <a:rPr lang="ru-RU" sz="2000" dirty="0" smtClean="0"/>
              <a:t>Рифель Н.В.</a:t>
            </a:r>
          </a:p>
          <a:p>
            <a:r>
              <a:rPr lang="ru-RU" sz="2000" dirty="0" smtClean="0"/>
              <a:t>Мамаева Т.В.</a:t>
            </a:r>
            <a:endParaRPr lang="ru-RU" sz="2000" dirty="0"/>
          </a:p>
        </p:txBody>
      </p:sp>
      <p:pic>
        <p:nvPicPr>
          <p:cNvPr id="8" name="Рисунок 7" descr="IMG-20200127-WA00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3786190"/>
            <a:ext cx="3524243" cy="264318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5958227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Основной этап.</a:t>
            </a:r>
            <a:r>
              <a:rPr lang="ru-RU" sz="2400" dirty="0" smtClean="0"/>
              <a:t> Совместная деятельность детей и воспитателя с подключением родителей. </a:t>
            </a:r>
            <a:br>
              <a:rPr lang="ru-RU" sz="2400" dirty="0" smtClean="0"/>
            </a:br>
            <a:r>
              <a:rPr lang="ru-RU" sz="2400" b="1" dirty="0" smtClean="0"/>
              <a:t>Беседы: </a:t>
            </a:r>
            <a:r>
              <a:rPr lang="ru-RU" sz="2400" dirty="0" smtClean="0"/>
              <a:t>«Достопримечательности Рубцовска», «Чем помочь родному городу?», «Наши знаменитые земляки».</a:t>
            </a:r>
            <a:br>
              <a:rPr lang="ru-RU" sz="2400" dirty="0" smtClean="0"/>
            </a:br>
            <a:r>
              <a:rPr lang="ru-RU" sz="2400" dirty="0" smtClean="0"/>
              <a:t>Прослушивание песен о родном городе, чтение стихов.</a:t>
            </a:r>
            <a:br>
              <a:rPr lang="ru-RU" sz="2400" dirty="0" smtClean="0"/>
            </a:br>
            <a:r>
              <a:rPr lang="ru-RU" sz="2400" b="1" dirty="0" smtClean="0"/>
              <a:t>Составление рассказов:</a:t>
            </a:r>
            <a:r>
              <a:rPr lang="ru-RU" sz="2400" dirty="0" smtClean="0"/>
              <a:t> «Дом, в котором я живу», «Как я люблю гулять в парке»</a:t>
            </a:r>
            <a:br>
              <a:rPr lang="ru-RU" sz="2400" dirty="0" smtClean="0"/>
            </a:br>
            <a:r>
              <a:rPr lang="ru-RU" sz="2400" dirty="0" smtClean="0"/>
              <a:t>НОД: «Город, в котором я живу», «Достопримечательности Рубцовска», «Рассматривание предметов быта русского народа», «Городской транспорт», «Прогулка по Рубцовску»</a:t>
            </a:r>
            <a:br>
              <a:rPr lang="ru-RU" sz="2400" dirty="0" smtClean="0"/>
            </a:br>
            <a:r>
              <a:rPr lang="ru-RU" sz="2400" dirty="0" smtClean="0"/>
              <a:t>Дидактические игры: «Собери картинку», «Найди свой домик», «</a:t>
            </a:r>
            <a:r>
              <a:rPr lang="ru-RU" sz="2400" dirty="0" err="1" smtClean="0"/>
              <a:t>Пазлы</a:t>
            </a:r>
            <a:r>
              <a:rPr lang="ru-RU" sz="2400" dirty="0" smtClean="0"/>
              <a:t>- памятники Рубцовска»</a:t>
            </a:r>
          </a:p>
          <a:p>
            <a:r>
              <a:rPr lang="ru-RU" sz="2400" b="1" dirty="0" smtClean="0"/>
              <a:t>Работа с родителями.</a:t>
            </a: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b="1" dirty="0" smtClean="0"/>
              <a:t>Консультации на тему:</a:t>
            </a:r>
            <a:r>
              <a:rPr lang="ru-RU" sz="2400" dirty="0" smtClean="0"/>
              <a:t> «Как знакомить детей с городом», «Мы идем в кино», «По дороге в детский сад»</a:t>
            </a:r>
            <a:br>
              <a:rPr lang="ru-RU" sz="2400" dirty="0" smtClean="0"/>
            </a:br>
            <a:r>
              <a:rPr lang="ru-RU" sz="2400" b="1" dirty="0" smtClean="0"/>
              <a:t>Выставка рисунков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b="1" dirty="0" smtClean="0"/>
              <a:t>Презентация.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Завершающий этап.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• Оформление альбома: «Достопримечательности Рубцовска»</a:t>
            </a:r>
            <a:br>
              <a:rPr lang="ru-RU" dirty="0" smtClean="0"/>
            </a:br>
            <a:r>
              <a:rPr lang="ru-RU" dirty="0" smtClean="0"/>
              <a:t>• Оформление выставки рисунков: «Мое любимое место в городе»</a:t>
            </a:r>
          </a:p>
          <a:p>
            <a:r>
              <a:rPr lang="ru-RU" dirty="0" smtClean="0"/>
              <a:t>Фотовыставка «Я люблю Рубцовск»</a:t>
            </a:r>
            <a:br>
              <a:rPr lang="ru-RU" dirty="0" smtClean="0"/>
            </a:br>
            <a:r>
              <a:rPr lang="ru-RU" dirty="0" smtClean="0"/>
              <a:t>• Подведение итогов проекта.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Результативность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У детей появился ярко выраженный интерес к своему городу.</a:t>
            </a:r>
            <a:br>
              <a:rPr lang="ru-RU" dirty="0" smtClean="0"/>
            </a:br>
            <a:r>
              <a:rPr lang="ru-RU" dirty="0" smtClean="0"/>
              <a:t>2. Увеличился объем знаний о родном крае, достопримечательностях города, земляках, народных промыслах.</a:t>
            </a:r>
            <a:br>
              <a:rPr lang="ru-RU" dirty="0" smtClean="0"/>
            </a:br>
            <a:r>
              <a:rPr lang="ru-RU" dirty="0" smtClean="0"/>
              <a:t>3. Развились нравственно-патриотические качества: гордость, гуманизм, желания сохранять и приумножать богатства города.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Фотоотчет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" name="Содержимое 3" descr="Храм_Рубцовск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928670"/>
            <a:ext cx="4331487" cy="4525962"/>
          </a:xfrm>
        </p:spPr>
      </p:pic>
      <p:pic>
        <p:nvPicPr>
          <p:cNvPr id="6" name="Рисунок 5" descr="вокзал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3438" y="1500174"/>
            <a:ext cx="3857620" cy="2571747"/>
          </a:xfrm>
          <a:prstGeom prst="rect">
            <a:avLst/>
          </a:prstGeom>
        </p:spPr>
      </p:pic>
      <p:pic>
        <p:nvPicPr>
          <p:cNvPr id="7" name="Рисунок 6" descr="детский сад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3571876"/>
            <a:ext cx="4071966" cy="30539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Выставка рисунков:</a:t>
            </a:r>
            <a:endParaRPr lang="ru-RU" dirty="0"/>
          </a:p>
        </p:txBody>
      </p:sp>
      <p:pic>
        <p:nvPicPr>
          <p:cNvPr id="6" name="Содержимое 5" descr="IMG-20200127-WA00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428736"/>
            <a:ext cx="3394472" cy="2545854"/>
          </a:xfrm>
        </p:spPr>
      </p:pic>
      <p:pic>
        <p:nvPicPr>
          <p:cNvPr id="7" name="Рисунок 6" descr="IMG_20200128_0935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43570" y="1357298"/>
            <a:ext cx="3286116" cy="2464587"/>
          </a:xfrm>
          <a:prstGeom prst="rect">
            <a:avLst/>
          </a:prstGeom>
        </p:spPr>
      </p:pic>
      <p:pic>
        <p:nvPicPr>
          <p:cNvPr id="9" name="Рисунок 8" descr="IMG_20200128_09363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00728" y="4500546"/>
            <a:ext cx="3143272" cy="2357454"/>
          </a:xfrm>
          <a:prstGeom prst="rect">
            <a:avLst/>
          </a:prstGeom>
        </p:spPr>
      </p:pic>
      <p:pic>
        <p:nvPicPr>
          <p:cNvPr id="10" name="Рисунок 9" descr="IMG_20200128_09362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4339834"/>
            <a:ext cx="3357554" cy="2518166"/>
          </a:xfrm>
          <a:prstGeom prst="rect">
            <a:avLst/>
          </a:prstGeom>
        </p:spPr>
      </p:pic>
      <p:pic>
        <p:nvPicPr>
          <p:cNvPr id="11" name="Рисунок 10" descr="IMG_20200128_09353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5400000">
            <a:off x="2333613" y="2595553"/>
            <a:ext cx="4190997" cy="314324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Оформление альбома: «Достопримечательности Рубцовска»</a:t>
            </a:r>
            <a:endParaRPr lang="ru-RU" sz="3600" dirty="0"/>
          </a:p>
        </p:txBody>
      </p:sp>
      <p:pic>
        <p:nvPicPr>
          <p:cNvPr id="4" name="Содержимое 3" descr="IMG_20200128_0934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-62541" y="1919872"/>
            <a:ext cx="3357588" cy="2518191"/>
          </a:xfrm>
        </p:spPr>
      </p:pic>
      <p:pic>
        <p:nvPicPr>
          <p:cNvPr id="5" name="Рисунок 4" descr="IMG_20200128_0934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86182" y="2786058"/>
            <a:ext cx="4929190" cy="3696893"/>
          </a:xfrm>
          <a:prstGeom prst="rect">
            <a:avLst/>
          </a:prstGeom>
          <a:scene3d>
            <a:camera prst="orthographicFront">
              <a:rot lat="20699998" lon="20099981" rev="0"/>
            </a:camera>
            <a:lightRig rig="threePt" dir="t"/>
          </a:scene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00128_09344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28662" y="3571876"/>
            <a:ext cx="4160316" cy="3120237"/>
          </a:xfrm>
        </p:spPr>
      </p:pic>
      <p:pic>
        <p:nvPicPr>
          <p:cNvPr id="5" name="Рисунок 4" descr="IMG_20200128_0934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500042"/>
            <a:ext cx="4095745" cy="3071809"/>
          </a:xfrm>
          <a:prstGeom prst="rect">
            <a:avLst/>
          </a:prstGeom>
        </p:spPr>
      </p:pic>
      <p:pic>
        <p:nvPicPr>
          <p:cNvPr id="6" name="Рисунок 5" descr="IMG_20200128_09351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4719352" y="1638574"/>
            <a:ext cx="5143537" cy="329510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Фотовыставка: «Я люблю Рубцовск»</a:t>
            </a:r>
            <a:endParaRPr lang="ru-RU" dirty="0"/>
          </a:p>
        </p:txBody>
      </p:sp>
      <p:pic>
        <p:nvPicPr>
          <p:cNvPr id="10" name="Рисунок 9" descr="IMG-20200127-WA00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714356"/>
            <a:ext cx="2786050" cy="3714733"/>
          </a:xfrm>
          <a:prstGeom prst="rect">
            <a:avLst/>
          </a:prstGeom>
        </p:spPr>
      </p:pic>
      <p:pic>
        <p:nvPicPr>
          <p:cNvPr id="9" name="Рисунок 8" descr="IMG-20200127-WA00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14546" y="3643314"/>
            <a:ext cx="3786182" cy="2839637"/>
          </a:xfrm>
          <a:prstGeom prst="rect">
            <a:avLst/>
          </a:prstGeom>
        </p:spPr>
      </p:pic>
      <p:pic>
        <p:nvPicPr>
          <p:cNvPr id="11" name="Содержимое 10" descr="IMG-20200127-WA0001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6215074" y="1571612"/>
            <a:ext cx="2531710" cy="452596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200127-WA000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429388" y="214290"/>
            <a:ext cx="2528428" cy="4029084"/>
          </a:xfrm>
        </p:spPr>
      </p:pic>
      <p:pic>
        <p:nvPicPr>
          <p:cNvPr id="5" name="Рисунок 4" descr="IMG-20200127-WA00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4214818"/>
            <a:ext cx="3524243" cy="2643182"/>
          </a:xfrm>
          <a:prstGeom prst="rect">
            <a:avLst/>
          </a:prstGeom>
        </p:spPr>
      </p:pic>
      <p:pic>
        <p:nvPicPr>
          <p:cNvPr id="7" name="Рисунок 6" descr="IMG-20200127-WA000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0"/>
            <a:ext cx="2500312" cy="3333749"/>
          </a:xfrm>
          <a:prstGeom prst="rect">
            <a:avLst/>
          </a:prstGeom>
        </p:spPr>
      </p:pic>
      <p:pic>
        <p:nvPicPr>
          <p:cNvPr id="8" name="Рисунок 7" descr="IMG-20200127-WA000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000364" y="285728"/>
            <a:ext cx="1928808" cy="2571744"/>
          </a:xfrm>
          <a:prstGeom prst="rect">
            <a:avLst/>
          </a:prstGeom>
        </p:spPr>
      </p:pic>
      <p:pic>
        <p:nvPicPr>
          <p:cNvPr id="9" name="Рисунок 8" descr="IMG-20200127-WA000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214942" y="285728"/>
            <a:ext cx="1284421" cy="2643182"/>
          </a:xfrm>
          <a:prstGeom prst="rect">
            <a:avLst/>
          </a:prstGeom>
        </p:spPr>
      </p:pic>
      <p:pic>
        <p:nvPicPr>
          <p:cNvPr id="10" name="Рисунок 9" descr="IMG-20200127-WA0005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500430" y="2571744"/>
            <a:ext cx="2041329" cy="2721772"/>
          </a:xfrm>
          <a:prstGeom prst="rect">
            <a:avLst/>
          </a:prstGeom>
        </p:spPr>
      </p:pic>
      <p:pic>
        <p:nvPicPr>
          <p:cNvPr id="11" name="Рисунок 10" descr="IMG-20200127-WA0007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7000892" y="3214686"/>
            <a:ext cx="1928813" cy="3429001"/>
          </a:xfrm>
          <a:prstGeom prst="rect">
            <a:avLst/>
          </a:prstGeom>
        </p:spPr>
      </p:pic>
      <p:pic>
        <p:nvPicPr>
          <p:cNvPr id="12" name="Рисунок 11" descr="IMG-20200127-WA0014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4071934" y="4739330"/>
            <a:ext cx="2857488" cy="211867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-20200127-WA00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1571612"/>
            <a:ext cx="3500444" cy="4667259"/>
          </a:xfrm>
          <a:prstGeom prst="rect">
            <a:avLst/>
          </a:prstGeom>
        </p:spPr>
      </p:pic>
      <p:pic>
        <p:nvPicPr>
          <p:cNvPr id="5" name="Рисунок 4" descr="IMG-20200127-WA002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486" y="1571612"/>
            <a:ext cx="3429024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Тема:</a:t>
            </a:r>
            <a:r>
              <a:rPr lang="ru-RU" dirty="0" smtClean="0"/>
              <a:t> «Мой любимый город»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Направление проектной деятельности</a:t>
            </a:r>
            <a:r>
              <a:rPr lang="ru-RU" dirty="0" smtClean="0"/>
              <a:t>: познавательное, речевое, художественно-эстетическое развитие.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Интеграция образовательных областей: «Речевое развитие», «Познавательное развитие», «Социально - коммуникативное развитие», «Художественно - эстетическое развитие», «Физическое развитие».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1472" y="357187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/>
              <a:t>Актуальность:</a:t>
            </a:r>
            <a:r>
              <a:rPr lang="ru-RU" sz="3100" dirty="0" smtClean="0"/>
              <a:t> Дети не задумываются о том, что город, в котором они живут – это их малая родина. Не знают ничего об его истории, достопримечательностях.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143248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Продолжительность проекта:</a:t>
            </a:r>
            <a:r>
              <a:rPr lang="ru-RU" sz="2400" dirty="0" smtClean="0"/>
              <a:t> долгосрочный. </a:t>
            </a:r>
            <a:br>
              <a:rPr lang="ru-RU" sz="2400" dirty="0" smtClean="0"/>
            </a:br>
            <a:r>
              <a:rPr lang="ru-RU" sz="2400" b="1" dirty="0" smtClean="0"/>
              <a:t>Срок реализации:</a:t>
            </a:r>
            <a:r>
              <a:rPr lang="ru-RU" sz="2400" dirty="0" smtClean="0"/>
              <a:t> С 5 сентября 2019г. по 25 мая 2020г.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8858280" cy="4572033"/>
          </a:xfrm>
        </p:spPr>
        <p:txBody>
          <a:bodyPr>
            <a:noAutofit/>
          </a:bodyPr>
          <a:lstStyle/>
          <a:p>
            <a:r>
              <a:rPr lang="ru-RU" sz="2200" b="1" dirty="0" smtClean="0"/>
              <a:t>Цель проекта: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Воспитание у дошкольников нравственно-патриотических чувств.</a:t>
            </a:r>
            <a:br>
              <a:rPr lang="ru-RU" sz="2200" dirty="0" smtClean="0"/>
            </a:br>
            <a:r>
              <a:rPr lang="ru-RU" sz="2200" dirty="0" smtClean="0"/>
              <a:t>- Приобщение дошкольников к истории и культуре родного города.</a:t>
            </a:r>
          </a:p>
          <a:p>
            <a:r>
              <a:rPr lang="ru-RU" sz="2200" b="1" dirty="0" smtClean="0"/>
              <a:t>Задачи проекта: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1. Дать знания детям о родном городе и его истории, развивать бережное отношение к нему, его достопримечательностям, культурным ценностям.</a:t>
            </a:r>
            <a:br>
              <a:rPr lang="ru-RU" sz="2200" dirty="0" smtClean="0"/>
            </a:br>
            <a:r>
              <a:rPr lang="ru-RU" sz="2200" dirty="0" smtClean="0"/>
              <a:t>2. Познакомить с именами тех, кто основал и прославил город. </a:t>
            </a:r>
            <a:br>
              <a:rPr lang="ru-RU" sz="2200" dirty="0" smtClean="0"/>
            </a:br>
            <a:r>
              <a:rPr lang="ru-RU" sz="2200" dirty="0" smtClean="0"/>
              <a:t>3. Развивать связную речь детей; обогащать и активизировать словарь детей, учить свободно мыслить, фантазировать;</a:t>
            </a:r>
            <a:br>
              <a:rPr lang="ru-RU" sz="2200" dirty="0" smtClean="0"/>
            </a:br>
            <a:r>
              <a:rPr lang="ru-RU" sz="2200" dirty="0" smtClean="0"/>
              <a:t>4. Воспитывать любовь к родному городу, краю, умение видеть прекрасное, гордиться им. </a:t>
            </a:r>
            <a:br>
              <a:rPr lang="ru-RU" sz="2200" dirty="0" smtClean="0"/>
            </a:br>
            <a:r>
              <a:rPr lang="ru-RU" sz="2200" dirty="0" smtClean="0"/>
              <a:t>5. Воспитывать чувство гордости за своих земляков. 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Условия реализации проекта: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Интерес детей и родителей;</a:t>
            </a:r>
            <a:br>
              <a:rPr lang="ru-RU" dirty="0" smtClean="0"/>
            </a:br>
            <a:r>
              <a:rPr lang="ru-RU" dirty="0" smtClean="0"/>
              <a:t>- Методические разработки;</a:t>
            </a:r>
            <a:br>
              <a:rPr lang="ru-RU" dirty="0" smtClean="0"/>
            </a:br>
            <a:r>
              <a:rPr lang="ru-RU" dirty="0" smtClean="0"/>
              <a:t>- Взаимодействие со специалистами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Обеспечение:</a:t>
            </a:r>
            <a:r>
              <a:rPr lang="ru-RU" dirty="0" smtClean="0"/>
              <a:t> материально - техническое, </a:t>
            </a:r>
            <a:r>
              <a:rPr lang="ru-RU" dirty="0" err="1" smtClean="0"/>
              <a:t>учебно</a:t>
            </a:r>
            <a:r>
              <a:rPr lang="ru-RU" dirty="0" smtClean="0"/>
              <a:t> - методическое, художественная литература, дидактические игры, фотоматериал, информационно - коммуникативные технологии.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32000"/>
            <a:r>
              <a:rPr lang="ru-RU" dirty="0" smtClean="0"/>
              <a:t>Большое значение для познавательного, социально-личностного и нравственного развития детей дошкольного возраста имеет знакомство с родным городом, его достопримечательностями, улицей, на которой проживает ребенок, с известными людьми, которые строили наш город.</a:t>
            </a:r>
          </a:p>
          <a:p>
            <a:pPr marL="43200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Родители имеют недостаточно знаний о своем городе, не уделяют внимание данной проблеме, считая ее неважной, дети не владеют достаточной информацией о родном городе. Не имея достаточного количества знаний, трудно сформировать уважительное отношение к малой Родине.</a:t>
            </a:r>
            <a:br>
              <a:rPr lang="ru-RU" dirty="0" smtClean="0"/>
            </a:br>
            <a:r>
              <a:rPr lang="ru-RU" dirty="0" smtClean="0"/>
              <a:t>Я хочу, чтоб ребятам, город, в котором они живут, стал бы любимым!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Ожидаемые результаты: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- Обогащенные и систематизированные знания детей о городе. Формирование устойчивого интереса к изучению данной проблемы.</a:t>
            </a:r>
            <a:br>
              <a:rPr lang="ru-RU" dirty="0" smtClean="0"/>
            </a:br>
            <a:r>
              <a:rPr lang="ru-RU" dirty="0" smtClean="0"/>
              <a:t>- Участие семей воспитанников в учебно-воспитательном процессе.</a:t>
            </a:r>
            <a:br>
              <a:rPr lang="ru-RU" dirty="0" smtClean="0"/>
            </a:br>
            <a:r>
              <a:rPr lang="ru-RU" dirty="0" smtClean="0"/>
              <a:t>- Разработанное методическое и дидактическое сопровождение по данному разделу.</a:t>
            </a:r>
            <a:br>
              <a:rPr lang="ru-RU" dirty="0" smtClean="0"/>
            </a:br>
            <a:r>
              <a:rPr lang="ru-RU" dirty="0" smtClean="0"/>
              <a:t>- Реализация проекта позволит повысить детскую, родительскую и педагогическую компетентность в вопросах истории, культуры города Рубцовска, поможет сформировать заботливое отношение к родному городу.</a:t>
            </a:r>
            <a:br>
              <a:rPr lang="ru-RU" dirty="0" smtClean="0"/>
            </a:br>
            <a:r>
              <a:rPr lang="ru-RU" dirty="0" smtClean="0"/>
              <a:t>Следовательно, данный проект способствует формированию не только познавательного интереса, но и имеет социальное значение.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 проведения: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образовательная ситуация;</a:t>
            </a:r>
            <a:br>
              <a:rPr lang="ru-RU" dirty="0" smtClean="0"/>
            </a:br>
            <a:r>
              <a:rPr lang="ru-RU" dirty="0" smtClean="0"/>
              <a:t>- дидактические игры;</a:t>
            </a:r>
            <a:br>
              <a:rPr lang="ru-RU" dirty="0" smtClean="0"/>
            </a:br>
            <a:r>
              <a:rPr lang="ru-RU" dirty="0" smtClean="0"/>
              <a:t>- беседы;</a:t>
            </a:r>
            <a:br>
              <a:rPr lang="ru-RU" dirty="0" smtClean="0"/>
            </a:br>
            <a:r>
              <a:rPr lang="ru-RU" dirty="0" smtClean="0"/>
              <a:t>- рассматривание иллюстрация;</a:t>
            </a:r>
            <a:br>
              <a:rPr lang="ru-RU" dirty="0" smtClean="0"/>
            </a:br>
            <a:r>
              <a:rPr lang="ru-RU" dirty="0" smtClean="0"/>
              <a:t>- чтение художественной литературы, заучивание стихов и песен;</a:t>
            </a:r>
            <a:br>
              <a:rPr lang="ru-RU" dirty="0" smtClean="0"/>
            </a:br>
            <a:r>
              <a:rPr lang="ru-RU" dirty="0" smtClean="0"/>
              <a:t>- работа с родителями.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реализации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Подготовительный этап.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-сбор литературы по данной теме</a:t>
            </a:r>
            <a:br>
              <a:rPr lang="ru-RU" dirty="0" smtClean="0"/>
            </a:br>
            <a:r>
              <a:rPr lang="ru-RU" dirty="0" smtClean="0"/>
              <a:t>постановка цели, </a:t>
            </a:r>
            <a:br>
              <a:rPr lang="ru-RU" dirty="0" smtClean="0"/>
            </a:br>
            <a:r>
              <a:rPr lang="ru-RU" dirty="0" smtClean="0"/>
              <a:t>-поиск формы реализации проекта, </a:t>
            </a:r>
            <a:br>
              <a:rPr lang="ru-RU" dirty="0" smtClean="0"/>
            </a:br>
            <a:r>
              <a:rPr lang="ru-RU" dirty="0" smtClean="0"/>
              <a:t>-разработка содержания, </a:t>
            </a:r>
            <a:br>
              <a:rPr lang="ru-RU" dirty="0" smtClean="0"/>
            </a:br>
            <a:r>
              <a:rPr lang="ru-RU" dirty="0" smtClean="0"/>
              <a:t>-приобрести наглядный материал, </a:t>
            </a:r>
            <a:br>
              <a:rPr lang="ru-RU" dirty="0" smtClean="0"/>
            </a:br>
            <a:r>
              <a:rPr lang="ru-RU" dirty="0" smtClean="0"/>
              <a:t>-изготовить дидактические игры по теме,</a:t>
            </a:r>
            <a:br>
              <a:rPr lang="ru-RU" dirty="0" smtClean="0"/>
            </a:br>
            <a:r>
              <a:rPr lang="ru-RU" dirty="0" smtClean="0"/>
              <a:t>-подготовить материалы для работы с родителями.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63</TotalTime>
  <Words>158</Words>
  <PresentationFormat>Экран (4:3)</PresentationFormat>
  <Paragraphs>32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Литейная</vt:lpstr>
      <vt:lpstr>«Мой город Рубцовск»</vt:lpstr>
      <vt:lpstr>Тема: «Мой любимый город» </vt:lpstr>
      <vt:lpstr>Актуальность: Дети не задумываются о том, что город, в котором они живут – это их малая родина. Не знают ничего об его истории, достопримечательностях.    </vt:lpstr>
      <vt:lpstr>Слайд 4</vt:lpstr>
      <vt:lpstr>Слайд 5</vt:lpstr>
      <vt:lpstr>Актуальность:</vt:lpstr>
      <vt:lpstr>Ожидаемые результаты:</vt:lpstr>
      <vt:lpstr>Форма проведения:</vt:lpstr>
      <vt:lpstr>Этапы реализации проекта:</vt:lpstr>
      <vt:lpstr>Слайд 10</vt:lpstr>
      <vt:lpstr>Слайд 11</vt:lpstr>
      <vt:lpstr>Результативность проекта:</vt:lpstr>
      <vt:lpstr>Фотоотчет:</vt:lpstr>
      <vt:lpstr>Выставка рисунков:</vt:lpstr>
      <vt:lpstr>Оформление альбома: «Достопримечательности Рубцовска»</vt:lpstr>
      <vt:lpstr>Слайд 16</vt:lpstr>
      <vt:lpstr>Фотовыставка: «Я люблю Рубцовск»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«Мой город Рубцовск»</dc:title>
  <dc:creator>User</dc:creator>
  <cp:lastModifiedBy>user</cp:lastModifiedBy>
  <cp:revision>8</cp:revision>
  <dcterms:created xsi:type="dcterms:W3CDTF">2020-01-28T02:47:55Z</dcterms:created>
  <dcterms:modified xsi:type="dcterms:W3CDTF">2024-02-07T06:50:49Z</dcterms:modified>
</cp:coreProperties>
</file>