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hlinkClick r:id="" action="ppaction://hlinkshowjump?jump=firstslide"/>
          </p:cNvPr>
          <p:cNvSpPr/>
          <p:nvPr/>
        </p:nvSpPr>
        <p:spPr>
          <a:xfrm>
            <a:off x="142844" y="-142900"/>
            <a:ext cx="9144000" cy="6857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" action="ppaction://hlinkshowjump?jump=nextslide"/>
          </p:cNvPr>
          <p:cNvSpPr/>
          <p:nvPr/>
        </p:nvSpPr>
        <p:spPr>
          <a:xfrm>
            <a:off x="1643042" y="1357298"/>
            <a:ext cx="1928826" cy="171451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14810" y="1714488"/>
            <a:ext cx="1928826" cy="142876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4143372" y="1500174"/>
            <a:ext cx="2143140" cy="192882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6572264" y="1500174"/>
            <a:ext cx="2143140" cy="192882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4" action="ppaction://hlinksldjump"/>
          </p:cNvPr>
          <p:cNvSpPr/>
          <p:nvPr/>
        </p:nvSpPr>
        <p:spPr>
          <a:xfrm>
            <a:off x="142844" y="4429132"/>
            <a:ext cx="3143272" cy="142876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5" action="ppaction://hlinksldjump"/>
          </p:cNvPr>
          <p:cNvSpPr/>
          <p:nvPr/>
        </p:nvSpPr>
        <p:spPr>
          <a:xfrm>
            <a:off x="3286116" y="3643314"/>
            <a:ext cx="2071702" cy="264320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6" action="ppaction://hlinksldjump"/>
          </p:cNvPr>
          <p:cNvSpPr/>
          <p:nvPr/>
        </p:nvSpPr>
        <p:spPr>
          <a:xfrm>
            <a:off x="6715140" y="4786322"/>
            <a:ext cx="1285884" cy="157163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85918" y="428604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What do you see?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" action="ppaction://hlinkshowjump?jump=firstslide"/>
          </p:cNvPr>
          <p:cNvSpPr/>
          <p:nvPr/>
        </p:nvSpPr>
        <p:spPr>
          <a:xfrm>
            <a:off x="0" y="0"/>
            <a:ext cx="8572464" cy="692941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3" name="Рисунок 2" descr="2f36c49720e58e9d996072f0334c16fa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1872427" cy="13924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3108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do you see?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321468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it big or small?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" action="ppaction://hlinkshowjump?jump=firstslide"/>
          </p:cNvPr>
          <p:cNvSpPr/>
          <p:nvPr/>
        </p:nvSpPr>
        <p:spPr>
          <a:xfrm>
            <a:off x="142844" y="-142900"/>
            <a:ext cx="9144000" cy="6857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614560244_47-p-karandash-na-belom-fone-5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3" y="1142985"/>
            <a:ext cx="2500330" cy="2000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571480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 do you see?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714744" y="300037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it short or long?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hlinkClick r:id="" action="ppaction://hlinkshowjump?jump=firstslide"/>
          </p:cNvPr>
          <p:cNvSpPr/>
          <p:nvPr/>
        </p:nvSpPr>
        <p:spPr>
          <a:xfrm>
            <a:off x="142844" y="-142900"/>
            <a:ext cx="9144000" cy="6857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" action="ppaction://hlinkshowjump?jump=firstslide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311001-zakalivanie-dlya-detey-38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r="500" b="13541"/>
          <a:stretch>
            <a:fillRect/>
          </a:stretch>
        </p:blipFill>
        <p:spPr>
          <a:xfrm>
            <a:off x="7098054" y="1357298"/>
            <a:ext cx="1903102" cy="1785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 do you see?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16" y="328612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he clean or dirty?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" action="ppaction://hlinkshowjump?jump=firstslide"/>
          </p:cNvPr>
          <p:cNvSpPr/>
          <p:nvPr/>
        </p:nvSpPr>
        <p:spPr>
          <a:xfrm>
            <a:off x="142844" y="-142900"/>
            <a:ext cx="9144000" cy="6857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d499598bb90fd1fdd03ea6d347e8c79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643446"/>
            <a:ext cx="2786082" cy="13930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do you see?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286256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it short or long?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" action="ppaction://hlinkshowjump?jump=firstslide"/>
          </p:cNvPr>
          <p:cNvSpPr/>
          <p:nvPr/>
        </p:nvSpPr>
        <p:spPr>
          <a:xfrm>
            <a:off x="142844" y="-142900"/>
            <a:ext cx="9144000" cy="6857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681041576_sneg-top-p-kartinki-gryaznii-i-chistii-malchik-vkonta-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 b="11458"/>
          <a:stretch>
            <a:fillRect/>
          </a:stretch>
        </p:blipFill>
        <p:spPr>
          <a:xfrm>
            <a:off x="3857620" y="3929066"/>
            <a:ext cx="2390573" cy="22859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do you see?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572132" y="407194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he clean or dirty?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" action="ppaction://hlinkshowjump?jump=firstslide"/>
          </p:cNvPr>
          <p:cNvSpPr/>
          <p:nvPr/>
        </p:nvSpPr>
        <p:spPr>
          <a:xfrm>
            <a:off x="142844" y="-142900"/>
            <a:ext cx="9144000" cy="6857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676643183_gas-kvas-com-p-detskii-risunok-mishonka-43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3857628"/>
            <a:ext cx="2928934" cy="29289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 do you see?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929454" y="62865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it big or small?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72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2024-02-07T18:07:22Z</dcterms:created>
  <dcterms:modified xsi:type="dcterms:W3CDTF">2024-02-08T14:13:27Z</dcterms:modified>
</cp:coreProperties>
</file>