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6" r:id="rId2"/>
    <p:sldId id="267" r:id="rId3"/>
    <p:sldId id="256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CCFF33"/>
    <a:srgbClr val="F3F3A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SWEET HOME</a:t>
            </a:r>
            <a:endParaRPr lang="ru-RU" dirty="0"/>
          </a:p>
        </p:txBody>
      </p:sp>
      <p:pic>
        <p:nvPicPr>
          <p:cNvPr id="1026" name="Picture 2" descr="https://gas-kvas.com/uploads/posts/2023-01/1673462173_gas-kvas-com-p-risunok-detskii-domik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7315200" cy="5082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0183420"/>
              </p:ext>
            </p:extLst>
          </p:nvPr>
        </p:nvGraphicFramePr>
        <p:xfrm>
          <a:off x="683568" y="620688"/>
          <a:ext cx="7992888" cy="5958840"/>
        </p:xfrm>
        <a:graphic>
          <a:graphicData uri="http://schemas.openxmlformats.org/drawingml/2006/table">
            <a:tbl>
              <a:tblPr/>
              <a:tblGrid>
                <a:gridCol w="3738139"/>
                <a:gridCol w="4254749"/>
              </a:tblGrid>
              <a:tr h="1588412"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Where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do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live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 ?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I live…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- near the park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- in …..street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- near the school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- next to the shop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53047"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Do you live in  a flat or in a house?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I live in…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- a flat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- a house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6093"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What rooms have </a:t>
                      </a: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you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smtClean="0">
                          <a:latin typeface="Times New Roman"/>
                          <a:ea typeface="Times New Roman"/>
                          <a:cs typeface="Times New Roman"/>
                        </a:rPr>
                        <a:t>got 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in your house / flat?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I have…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a living room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a hall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a bedroom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a kitchen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a bathroom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53047"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What’s your house / flat like?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small but nice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big but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  <a:cs typeface="Times New Roman"/>
                        </a:rPr>
                        <a:t>cosy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ordinary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but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modern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2656"/>
            <a:ext cx="4572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u: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] – sch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l,  r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m, r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ɔ: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] – w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, flo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, do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ʧ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] –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eese, su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, kit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en</a:t>
            </a:r>
            <a:br>
              <a:rPr lang="en-US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æ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] – l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mp, h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ve, fl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c491ebc486e436cac0ecf7d89f937f3_f5eff8207a3cd3ae62e29ef80f0f739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7848872" cy="597666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021288"/>
          </a:xfrm>
        </p:spPr>
        <p:txBody>
          <a:bodyPr>
            <a:noAutofit/>
          </a:bodyPr>
          <a:lstStyle/>
          <a:p>
            <a:r>
              <a:rPr lang="en-US" sz="10000" b="1" dirty="0" smtClean="0">
                <a:solidFill>
                  <a:schemeClr val="bg2">
                    <a:lumMod val="10000"/>
                  </a:schemeClr>
                </a:solidFill>
              </a:rPr>
              <a:t>HOME</a:t>
            </a:r>
            <a:r>
              <a:rPr lang="ru-RU" sz="100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100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00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100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10000" b="1" dirty="0" smtClean="0">
                <a:solidFill>
                  <a:schemeClr val="bg2">
                    <a:lumMod val="10000"/>
                  </a:schemeClr>
                </a:solidFill>
              </a:rPr>
              <a:t>HOUSE</a:t>
            </a:r>
            <a:r>
              <a:rPr lang="en-US" sz="150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US" sz="15000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15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756a5cdadd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1639" y="404813"/>
            <a:ext cx="4376385" cy="2592139"/>
          </a:xfrm>
        </p:spPr>
      </p:pic>
      <p:pic>
        <p:nvPicPr>
          <p:cNvPr id="1026" name="Picture 2" descr="C:\Users\Public\Pictures\для откр урока\419359_(www.Gde-Fon.com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548680"/>
            <a:ext cx="3744416" cy="2376264"/>
          </a:xfrm>
          <a:prstGeom prst="rect">
            <a:avLst/>
          </a:prstGeom>
          <a:noFill/>
        </p:spPr>
      </p:pic>
      <p:pic>
        <p:nvPicPr>
          <p:cNvPr id="1027" name="Picture 3" descr="C:\Users\Public\Pictures\для откр урока\кухни-модерн-фото-кухня-в-стиле-модерн-фото-современные-кухни-фото_0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17032"/>
            <a:ext cx="3600400" cy="2292871"/>
          </a:xfrm>
          <a:prstGeom prst="rect">
            <a:avLst/>
          </a:prstGeom>
          <a:noFill/>
        </p:spPr>
      </p:pic>
      <p:pic>
        <p:nvPicPr>
          <p:cNvPr id="1028" name="Picture 4" descr="C:\Users\Public\Pictures\для откр урока\26734c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73016"/>
            <a:ext cx="3652664" cy="237626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043608" y="306896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</a:t>
            </a:r>
            <a:r>
              <a:rPr lang="en-US" sz="3200" b="1" dirty="0" smtClean="0"/>
              <a:t>       HOUSE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24128" y="292494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  FLAT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31640" y="609329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KITCHEN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580112" y="609329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   HALL</a:t>
            </a:r>
            <a:endParaRPr lang="ru-RU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ublic\Pictures\для откр урока\gostinnaya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3538736" cy="2448272"/>
          </a:xfrm>
          <a:prstGeom prst="rect">
            <a:avLst/>
          </a:prstGeom>
          <a:noFill/>
        </p:spPr>
      </p:pic>
      <p:pic>
        <p:nvPicPr>
          <p:cNvPr id="18435" name="Picture 3" descr="C:\Users\Public\Pictures\для откр урока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548680"/>
            <a:ext cx="3456384" cy="2376264"/>
          </a:xfrm>
          <a:prstGeom prst="rect">
            <a:avLst/>
          </a:prstGeom>
          <a:noFill/>
        </p:spPr>
      </p:pic>
      <p:pic>
        <p:nvPicPr>
          <p:cNvPr id="18436" name="Picture 4" descr="C:\Users\Public\Pictures\для откр урока\1-bathro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789041"/>
            <a:ext cx="3528392" cy="22322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306896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LIVING ROOM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2996953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 BEDROOM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91880" y="602128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BATHROOM</a:t>
            </a:r>
            <a:endParaRPr lang="ru-RU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890666"/>
          </a:xfrm>
        </p:spPr>
        <p:txBody>
          <a:bodyPr>
            <a:normAutofit/>
          </a:bodyPr>
          <a:lstStyle/>
          <a:p>
            <a:pPr algn="l"/>
            <a:r>
              <a:rPr lang="en-US" sz="4800" b="1" i="1" dirty="0" smtClean="0"/>
              <a:t>Flat</a:t>
            </a:r>
            <a:r>
              <a:rPr lang="en-US" sz="4800" b="1" dirty="0" smtClean="0"/>
              <a:t> - </a:t>
            </a:r>
            <a:r>
              <a:rPr lang="ru-RU" sz="4800" b="1" dirty="0" smtClean="0"/>
              <a:t>квартира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i="1" dirty="0" smtClean="0"/>
              <a:t>Kitchen</a:t>
            </a:r>
            <a:r>
              <a:rPr lang="ru-RU" sz="4800" b="1" dirty="0" smtClean="0"/>
              <a:t> - кухня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i="1" dirty="0" smtClean="0"/>
              <a:t>Hall</a:t>
            </a:r>
            <a:r>
              <a:rPr lang="ru-RU" sz="4800" b="1" dirty="0" smtClean="0"/>
              <a:t> - прихожая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i="1" dirty="0" smtClean="0"/>
              <a:t>Living room</a:t>
            </a:r>
            <a:r>
              <a:rPr lang="ru-RU" sz="4800" b="1" i="1" dirty="0" smtClean="0"/>
              <a:t> </a:t>
            </a:r>
            <a:r>
              <a:rPr lang="ru-RU" sz="4800" b="1" dirty="0" smtClean="0"/>
              <a:t>- гостиная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i="1" dirty="0" smtClean="0"/>
              <a:t>Bedroom</a:t>
            </a:r>
            <a:r>
              <a:rPr lang="ru-RU" sz="4800" b="1" dirty="0" smtClean="0"/>
              <a:t> - спальня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i="1" dirty="0" smtClean="0"/>
              <a:t>Bathroom</a:t>
            </a:r>
            <a:r>
              <a:rPr lang="ru-RU" sz="4800" b="1" dirty="0" smtClean="0"/>
              <a:t> – ванная комната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endParaRPr lang="ru-RU" sz="4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epositphotos_18330839-House-in-a-cu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8568952" cy="612068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blic\Pictures\для откр урока\21736191-House-interior-Stock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7776864" cy="612068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110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HOME SWEET HOME</vt:lpstr>
      <vt:lpstr>Слайд 2</vt:lpstr>
      <vt:lpstr>Слайд 3</vt:lpstr>
      <vt:lpstr>HOME  HOUSE </vt:lpstr>
      <vt:lpstr>Слайд 5</vt:lpstr>
      <vt:lpstr>Слайд 6</vt:lpstr>
      <vt:lpstr>Flat - квартира Kitchen - кухня Hall - прихожая Living room - гостиная Bedroom - спальня Bathroom – ванная комната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Любимая</dc:creator>
  <cp:lastModifiedBy>Жанна</cp:lastModifiedBy>
  <cp:revision>12</cp:revision>
  <dcterms:created xsi:type="dcterms:W3CDTF">2016-12-07T13:03:07Z</dcterms:created>
  <dcterms:modified xsi:type="dcterms:W3CDTF">2024-02-08T15:45:21Z</dcterms:modified>
</cp:coreProperties>
</file>