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57" r:id="rId2"/>
    <p:sldId id="268" r:id="rId3"/>
    <p:sldId id="273" r:id="rId4"/>
    <p:sldId id="274" r:id="rId5"/>
    <p:sldId id="276" r:id="rId6"/>
    <p:sldId id="277" r:id="rId7"/>
    <p:sldId id="269" r:id="rId8"/>
    <p:sldId id="272" r:id="rId9"/>
    <p:sldId id="271" r:id="rId10"/>
    <p:sldId id="275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8" autoAdjust="0"/>
  </p:normalViewPr>
  <p:slideViewPr>
    <p:cSldViewPr>
      <p:cViewPr>
        <p:scale>
          <a:sx n="90" d="100"/>
          <a:sy n="90" d="100"/>
        </p:scale>
        <p:origin x="-123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AFF0D-841F-4C4E-84F4-DD2DED5242F0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70AE8-58D4-4703-88F8-CA33F2F36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017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70AE8-58D4-4703-88F8-CA33F2F368C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00B050"/>
                </a:solidFill>
              </a:rPr>
              <a:t/>
            </a:r>
            <a:br>
              <a:rPr lang="ru-RU" sz="7200" b="1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Муниципальное автономное дошкольное образовательное учреждение </a:t>
            </a:r>
            <a:br>
              <a:rPr lang="ru-RU" sz="2000" dirty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детский сад комбинированного вида </a:t>
            </a:r>
            <a:r>
              <a:rPr lang="ru-RU" sz="2000" dirty="0" smtClean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«Родничок»</a:t>
            </a:r>
            <a:r>
              <a:rPr lang="ru-RU" sz="2000" dirty="0">
                <a:solidFill>
                  <a:srgbClr val="002060"/>
                </a:solidFill>
                <a:latin typeface="Trebuchet MS"/>
                <a:ea typeface="+mj-ea"/>
                <a:cs typeface="+mj-cs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rebuchet MS"/>
                <a:ea typeface="+mj-ea"/>
                <a:cs typeface="+mj-cs"/>
              </a:rPr>
            </a:br>
            <a:endParaRPr lang="ru-RU" sz="3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Консультация для родителей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на тему: </a:t>
            </a:r>
          </a:p>
          <a:p>
            <a:pPr algn="ctr">
              <a:buNone/>
            </a:pPr>
            <a:endParaRPr lang="ru-RU" sz="10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«Что рассказать детям о </a:t>
            </a:r>
            <a:r>
              <a:rPr lang="ru-RU" sz="3200" b="1" dirty="0">
                <a:solidFill>
                  <a:srgbClr val="0070C0"/>
                </a:solidFill>
              </a:rPr>
              <a:t>Р</a:t>
            </a:r>
            <a:r>
              <a:rPr lang="ru-RU" sz="3200" b="1" dirty="0" smtClean="0">
                <a:solidFill>
                  <a:srgbClr val="0070C0"/>
                </a:solidFill>
              </a:rPr>
              <a:t>одине!»</a:t>
            </a: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2000" smtClean="0">
                <a:solidFill>
                  <a:schemeClr val="tx2"/>
                </a:solidFill>
              </a:rPr>
              <a:t>Подготовила воспитатель: </a:t>
            </a:r>
            <a:r>
              <a:rPr lang="ru-RU" sz="2000" dirty="0" smtClean="0">
                <a:solidFill>
                  <a:schemeClr val="tx2"/>
                </a:solidFill>
              </a:rPr>
              <a:t>Евгения Ивановна </a:t>
            </a:r>
            <a:r>
              <a:rPr lang="ru-RU" sz="2000" dirty="0" smtClean="0">
                <a:solidFill>
                  <a:schemeClr val="tx2"/>
                </a:solidFill>
              </a:rPr>
              <a:t>Сапожникова</a:t>
            </a:r>
            <a:endParaRPr lang="ru-RU" sz="2000" dirty="0" smtClean="0">
              <a:solidFill>
                <a:schemeClr val="tx2"/>
              </a:solidFill>
            </a:endParaRPr>
          </a:p>
        </p:txBody>
      </p:sp>
      <p:pic>
        <p:nvPicPr>
          <p:cNvPr id="4" name="Рисунок 3" descr="36522952716ee4ef4aa26afc8fd6680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93081"/>
            <a:ext cx="8619122" cy="1463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9108504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Россия - это литература, музыка, живопись, которые много значат для всего человечества. Все в мире знают такие имена как Достоевский, Толстой, Чехов, Чайковский, Васнецов. </a:t>
            </a:r>
          </a:p>
          <a:p>
            <a:endParaRPr lang="ru-RU" sz="10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Наш народ очень любит Родину. О Родине есть много пословиц и поговорок.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sz="105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Родина - мать, умей за нее постоять.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sz="10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Нет в мире краше Родины нашей.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sz="10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Где кто родился там и пригодился.</a:t>
            </a:r>
          </a:p>
        </p:txBody>
      </p:sp>
      <p:pic>
        <p:nvPicPr>
          <p:cNvPr id="5" name="Рисунок 4" descr="TriBogatyry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76872"/>
            <a:ext cx="4143096" cy="2743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п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87" y="3212976"/>
            <a:ext cx="4262681" cy="2858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Под теплым солнцем вырастая,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Мы дружно, весело живем.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Россия, милая, родная,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Цвети и крепни с каждым днем.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РНГШН67Ш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042" y="2348880"/>
            <a:ext cx="5357818" cy="4018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95736" y="2780928"/>
            <a:ext cx="648072" cy="31745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23801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Нет земли дороже, чем Россия.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Родились мы здесь и здесь живём.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Это – наша гордость, наша сила,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Ведь Россию Родиной зовём!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kartini_prirodi_rossii_foto_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601" y="2420888"/>
            <a:ext cx="5857916" cy="3937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Олицетворяют родную землю её символы. Каждое государство имеет свои символы – это Герб, Флаг, Гимн. Символы нашей Родины насчитывают не одну сотню лет. Первый государственный Герб России появился в конце 15 века, первый Флаг - в 18 веке, а первый Гимн – в 19 веке.</a:t>
            </a:r>
            <a:r>
              <a:rPr lang="ru-RU" dirty="0" smtClean="0"/>
              <a:t>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Наш российский флаг - трехцветный. Цвету придается особый смысл. Белый означает мир и чистоту совести, синий - небо, верность и правду, красный - огонь и отвагу.</a:t>
            </a:r>
            <a:r>
              <a:rPr lang="ru-RU" dirty="0" smtClean="0"/>
              <a:t>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Герб - это отличительный знак государства, представляет собой изображение двуглавого орла. Над орлом три короны - символ союза </a:t>
            </a:r>
            <a:r>
              <a:rPr lang="ru-RU" b="1" dirty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0000"/>
                </a:solidFill>
              </a:rPr>
              <a:t>еспублик, краев и областей.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Скипетр и держава - символы власти. Всадник - символ победы добра над злом.</a:t>
            </a:r>
            <a:r>
              <a:rPr lang="ru-RU" dirty="0" smtClean="0"/>
              <a:t>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Современный Российский флаг был утвержден 22 августа 1991 года, это день его рождения.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пп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3" y="4203686"/>
            <a:ext cx="4474955" cy="2517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Помимо традиционных символов каждая страна имеет свои национальные нетрадиционные символы, которые обозначают историю, культуру и быт.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Кремль является символом высшего руководства России.</a:t>
            </a:r>
            <a:r>
              <a:rPr lang="ru-RU" dirty="0" smtClean="0"/>
              <a:t>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Знаменитый Петергоф с его чудесными фонтанами.</a:t>
            </a: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2" descr="cc06e50d559826b2b1799ca928a6c92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3" y="2571744"/>
            <a:ext cx="4023327" cy="301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eterhof--2981327-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317" y="2571744"/>
            <a:ext cx="4524035" cy="301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764704"/>
            <a:ext cx="88569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Береза </a:t>
            </a:r>
            <a:r>
              <a:rPr lang="ru-RU" b="1" dirty="0">
                <a:solidFill>
                  <a:srgbClr val="FF0000"/>
                </a:solidFill>
              </a:rPr>
              <a:t>всегда считалась символом России, символом ее одухотворенности, процветания и долголетия.</a:t>
            </a: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endParaRPr lang="ru-RU" b="1" dirty="0">
              <a:solidFill>
                <a:srgbClr val="FF0000"/>
              </a:solidFill>
            </a:endParaRP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endParaRPr lang="ru-RU" b="1" dirty="0">
              <a:solidFill>
                <a:srgbClr val="FF0000"/>
              </a:solidFill>
            </a:endParaRP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endParaRPr lang="ru-RU" b="1" dirty="0">
              <a:solidFill>
                <a:srgbClr val="FF0000"/>
              </a:solidFill>
            </a:endParaRP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Матрешки –  неофициальный символ России. Символ ее загадочной для всех души. Выточенная из липы на токарном станке. </a:t>
            </a:r>
          </a:p>
        </p:txBody>
      </p:sp>
      <p:pic>
        <p:nvPicPr>
          <p:cNvPr id="5" name="Рисунок 4" descr="430440_gallery.worl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410" y="1509880"/>
            <a:ext cx="3428992" cy="2143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314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577" y="4480636"/>
            <a:ext cx="3452837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755385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srgbClr val="FF0000"/>
              </a:solidFill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Медведь </a:t>
            </a:r>
            <a:r>
              <a:rPr lang="ru-RU" b="1" dirty="0">
                <a:solidFill>
                  <a:srgbClr val="FF0000"/>
                </a:solidFill>
              </a:rPr>
              <a:t>как правило, в народном сознании - величественное животное, занимающее исключительное положение среди других зверей. </a:t>
            </a: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Тульский самовар является символом русского гостеприимства. Самовар олицетворял бытовые стороны русского образа жизни. </a:t>
            </a:r>
          </a:p>
          <a:p>
            <a:pPr algn="just"/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Балалайка — это один из инструментов, ставших музыкальным символом русского народа.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 descr="100cf6365869abf67d11670525d8acb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24098"/>
            <a:ext cx="2857488" cy="2143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р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37005"/>
            <a:ext cx="1678436" cy="21727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uroki-igry-na-balalajk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2890">
            <a:off x="6501658" y="1230216"/>
            <a:ext cx="1799169" cy="2330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92696"/>
            <a:ext cx="9108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Россия - это самая богата растительным и животным миром. Лес – это огромный дом, для птиц, животных.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Деревья России: береза, дуб, ель, сосна, рябина, осина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Птицы России: голубь, воробей, синица, снегирь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Животные России: Медведи бурые и белые, лоси, волки, лисы, кабаны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Белочка с орехом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714596"/>
            <a:ext cx="1714512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40d5d50ae1c44f748220da64ec13619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928934"/>
            <a:ext cx="1139163" cy="1521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2500306"/>
            <a:ext cx="1519238" cy="1074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404282-sveti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822758"/>
            <a:ext cx="2544122" cy="1691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'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857628"/>
            <a:ext cx="1714480" cy="1285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oxes_Snow_463204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857760"/>
            <a:ext cx="1785918" cy="1116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TYUK M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313" y="5357826"/>
            <a:ext cx="1776372" cy="118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08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Страна Россия богата различными полезными ископаемыми. Запасы нефти разведаны в том или ином объёме практически во всех регионах страны, в частности, в Тюменской области, на Сахалине, в Башкортостане.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Месторождени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3821"/>
            <a:ext cx="6643734" cy="44283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Россия — одна из наиболее </a:t>
            </a:r>
            <a:r>
              <a:rPr lang="ru-RU" b="1" dirty="0" err="1" smtClean="0">
                <a:solidFill>
                  <a:srgbClr val="FF0000"/>
                </a:solidFill>
              </a:rPr>
              <a:t>водообеспеченных</a:t>
            </a:r>
            <a:r>
              <a:rPr lang="ru-RU" b="1" dirty="0" smtClean="0">
                <a:solidFill>
                  <a:srgbClr val="FF0000"/>
                </a:solidFill>
              </a:rPr>
              <a:t> стран мира. Страна обладает одними из крупнейших в мире запасами пресной воды. Самое большое пресноводное озеро — Байкал в восточной части страны (около 31 700 км²), которое является самым глубоким озером планеты.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fa5ce80a21db883da67a3c8f67ed1fcf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83" y="2132856"/>
            <a:ext cx="8012233" cy="4339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334</TotalTime>
  <Words>472</Words>
  <Application>Microsoft Office PowerPoint</Application>
  <PresentationFormat>Экран (4:3)</PresentationFormat>
  <Paragraphs>59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пена</dc:creator>
  <cp:lastModifiedBy>HP</cp:lastModifiedBy>
  <cp:revision>46</cp:revision>
  <dcterms:created xsi:type="dcterms:W3CDTF">2017-04-16T17:26:31Z</dcterms:created>
  <dcterms:modified xsi:type="dcterms:W3CDTF">2024-02-08T19:56:36Z</dcterms:modified>
</cp:coreProperties>
</file>