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76" r:id="rId5"/>
    <p:sldId id="274" r:id="rId6"/>
    <p:sldId id="277" r:id="rId7"/>
    <p:sldId id="259" r:id="rId8"/>
    <p:sldId id="273" r:id="rId9"/>
    <p:sldId id="258" r:id="rId10"/>
    <p:sldId id="260" r:id="rId11"/>
    <p:sldId id="261" r:id="rId12"/>
    <p:sldId id="262" r:id="rId13"/>
    <p:sldId id="263" r:id="rId14"/>
    <p:sldId id="264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чт 08.02.24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LEGO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– конструирование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детьми раннего возраста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1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1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презентация из опыта работы</a:t>
            </a:r>
            <a:endParaRPr lang="ru-RU" sz="31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157192"/>
            <a:ext cx="4896544" cy="478904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Выполнила: воспитатель </a:t>
            </a:r>
            <a:r>
              <a:rPr lang="ru-RU" sz="2000" b="1" dirty="0" err="1" smtClean="0">
                <a:solidFill>
                  <a:schemeClr val="tx1"/>
                </a:solidFill>
                <a:latin typeface="Comic Sans MS" pitchFamily="66" charset="0"/>
              </a:rPr>
              <a:t>Юркова</a:t>
            </a:r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Comic Sans MS" pitchFamily="66" charset="0"/>
              </a:rPr>
              <a:t>М</a:t>
            </a:r>
            <a:r>
              <a:rPr lang="ru-RU" sz="2000" b="1" dirty="0" smtClean="0">
                <a:solidFill>
                  <a:schemeClr val="tx1"/>
                </a:solidFill>
                <a:latin typeface="Comic Sans MS" pitchFamily="66" charset="0"/>
              </a:rPr>
              <a:t>.Г.</a:t>
            </a:r>
            <a:endParaRPr lang="ru-RU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187624" y="692696"/>
            <a:ext cx="4392488" cy="47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chemeClr val="tx1"/>
                </a:solidFill>
                <a:latin typeface="Comic Sans MS" pitchFamily="66" charset="0"/>
              </a:rPr>
              <a:t>МБДОУ детский сад №9 «Ромашка»</a:t>
            </a:r>
            <a:endParaRPr lang="ru-RU" sz="1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9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81105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«Разноцветная башенка из кубиков»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050" name="Picture 2" descr="F:\ММО\ММО 2022\IMG_20221011_17055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1962" y="1959977"/>
            <a:ext cx="2369769" cy="3865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ММО\ММО 2022\IMG_20221011_17060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7984" y="1958521"/>
            <a:ext cx="3240360" cy="38656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215721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Упражнять в умении соединять кубики между собой способом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«кладка», 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соотнося их по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цвету.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22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«Башенка из кирпичиков»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F:\ММО\ММО 2022\IMG_20221012_0914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1964241"/>
            <a:ext cx="2980198" cy="3862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ММО\ММО 2022\IMG_20221012_09145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3" y="1964241"/>
            <a:ext cx="2520280" cy="3862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215721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Формировать умение соединять кирпичики между собой способом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«кладка».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73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«Стол»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170" name="Picture 2" descr="F:\ММО\ММО 2022\IMG_20221012_0904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060844"/>
            <a:ext cx="2833484" cy="3777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ММО\ММО 2022\IMG_20221012_09051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2060846"/>
            <a:ext cx="2520280" cy="3777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215721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Формировать умение соединять кирпичики между собой  способом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«кладка».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8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«Стул»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122" name="Picture 2" descr="F:\ММО\ММО 2022\IMG_20221012_07212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1995589"/>
            <a:ext cx="2561613" cy="3797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48064" y="1988840"/>
            <a:ext cx="2448272" cy="3797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368818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Формировать умение соединять кирпичик и кубик между собой способом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«кладка».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94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48680"/>
            <a:ext cx="8208912" cy="554461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«Кровать для куклы Кати»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194" name="Picture 2" descr="F:\ММО\ММО 2022\IMG_20221012_09060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3966" y="2101238"/>
            <a:ext cx="3278034" cy="3626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1908" y="2101238"/>
            <a:ext cx="2624498" cy="3626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439295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Упражнять в умении соединять кирпичики между собой способом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«кладка».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pPr algn="just"/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44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«Скамейка для зайки»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 descr="F:\ММО\ММО 2022\IMG_20221012_09243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32033" y="1999142"/>
            <a:ext cx="2245025" cy="3911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ММО\ММО 2022\IMG_20221012_09285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2028558"/>
            <a:ext cx="2980714" cy="3911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215721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Упражнять в умении соединять кубики и кирпичик между собой способом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«кладка».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61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«Заборчик»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074" name="Picture 2" descr="F:\ММО\ММО 2022\IMG_20221012_07231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9444" y="2060849"/>
            <a:ext cx="3344992" cy="3851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ММО\ММО 2022\IMG_20221012_07433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2060848"/>
            <a:ext cx="3096344" cy="3851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75393" y="1033766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Упражнять в умении соединять кирпичики и кубики между собой способом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«кладка».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88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«Ворота для машины»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098" name="Picture 2" descr="F:\ММО\ММО 2022\IMG_20221012_07455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2370178"/>
            <a:ext cx="2433948" cy="3518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2380810"/>
            <a:ext cx="2730128" cy="3497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575030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Упражнять в умении соединять кубики между собой и делать перекрытие из кирпичика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способом «кладка».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pPr algn="just"/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3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«Разноцветные ворота»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218" name="Picture 2" descr="F:\ММО\ММО 2022\IMG_20221012_09070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2348702"/>
            <a:ext cx="2810644" cy="3464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:\ММО\ММО 2022\IMG_20221012_09113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2350159"/>
            <a:ext cx="2520280" cy="3464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628800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Упражнять в умении соединять кубики между собой и делать перекрытие из кирпичика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способом «кладка», соотнося их по цвету.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pPr algn="just"/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34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«Лесенка»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42" name="Picture 2" descr="F:\ММО\ММО 2022\IMG_20221012_09131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2458307"/>
            <a:ext cx="2913421" cy="340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2456672"/>
            <a:ext cx="2808312" cy="3402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619315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Формировать умение соединять между собой кубик и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кирпичики способом «кладка», соотнося их по размеру.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pPr algn="just"/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51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85551"/>
            <a:ext cx="8208912" cy="554461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7245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Детское конструирование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174176"/>
            <a:ext cx="5400600" cy="49670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AutoNum type="arabicPeriod"/>
            </a:pPr>
            <a:endParaRPr lang="ru-RU" sz="2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 algn="l">
              <a:buAutoNum type="arabicPeriod"/>
            </a:pP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836712"/>
            <a:ext cx="8183216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Детское конструирование – это создание разных конструкций из строительных материалов и детских конструкторов. Игры с использованием конструкторов можно проводить и с детьми раннего возраста, начиная с 1,5 лет жизни ребенка.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3457859"/>
            <a:ext cx="3127771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1553" y="3457859"/>
            <a:ext cx="352402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636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«Разноцветная лесенка»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3074" name="Picture 2" descr="F:\ММО\ММО 2022\IMG_20221012_09190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2306725"/>
            <a:ext cx="3053102" cy="3546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ММО\ММО 2022\IMG_20221012_09124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2306725"/>
            <a:ext cx="3168352" cy="354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387307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Формировать умение соединять между собой кубик и кирпичики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способом «кладка», соотнося их по цвету и размеру.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0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«Лесенка с башенкой»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348320"/>
            <a:ext cx="2661705" cy="3548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2562" y="2348880"/>
            <a:ext cx="2664296" cy="3552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88357" y="1412776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Формировать умение соединять между собой кубик и кирпичики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способом «кладка», соотнося их по размеру.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84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7245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Истрия конструктора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LEGO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174176"/>
            <a:ext cx="5400600" cy="49670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AutoNum type="arabicPeriod"/>
            </a:pPr>
            <a:endParaRPr lang="ru-RU" sz="2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 algn="l">
              <a:buAutoNum type="arabicPeriod"/>
            </a:pP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93240" y="1461973"/>
            <a:ext cx="8183216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LEGO – самый узнаваемый бренд в мире игрушек, был создан в 1932 году Оле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Кирком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Кристиансеном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Ole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Kirk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Christiansen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столяром из небольшого городка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Билунд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 Дании (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Billund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,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Denmark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). Оле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Кирк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Кристиансен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на своей небольшой фабрике занимался производством стремянок, табуреток, гладильных досок и деревянных игрушек. Название компания получила в 1934 году от словосочетания «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LEg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GОdt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» – «играть хорошо» на датском. 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1969 году в продажу поступила серия LEGO DUPLO – в увеличенном масштабе для самых маленьких. Название этой серии происходит от латинского </a:t>
            </a:r>
            <a:r>
              <a:rPr lang="ru-RU" sz="1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duplus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(удвоенный), поскольку ее кубики в 2 раза больше по каждому из параметров – высоте, длине и ширине.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609137"/>
            <a:ext cx="2736304" cy="1824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318" y="4609137"/>
            <a:ext cx="3099528" cy="1824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84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72457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LEGO -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конструирование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174176"/>
            <a:ext cx="5400600" cy="49670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AutoNum type="arabicPeriod"/>
            </a:pPr>
            <a:endParaRPr lang="ru-RU" sz="2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 algn="l">
              <a:buAutoNum type="arabicPeriod"/>
            </a:pP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93240" y="1628800"/>
            <a:ext cx="8183216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LEGO–конструирование 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способствует формированию 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умению 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добиваться результата, получать новые знания об окружающем мире. В первую очередь данный вид конструирования направлен на развитие следующих процессов: 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1. </a:t>
            </a: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Психическое развитие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формирование пространственного мышления, творческого воображения, долгосрочной памяти.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2. Физиологическое развитие: развитие мускулатуры рук и костной системы, мелкой моторики движений, координации рук и глаз. </a:t>
            </a:r>
          </a:p>
          <a:p>
            <a:pPr algn="just"/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3. Развитие речи: активизация активного и пассивного словаря, монологической и диалогической речи.   Правильное руководство детской деятельностью со стороны взрослых оказывает самое благотворное влияние на развитие конструкторских способностей у детей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2483768" y="4653136"/>
            <a:ext cx="4430517" cy="1232400"/>
            <a:chOff x="3957907" y="4798738"/>
            <a:chExt cx="4430517" cy="12324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68144" y="4798738"/>
              <a:ext cx="2520280" cy="123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57907" y="4798738"/>
              <a:ext cx="1937946" cy="123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8943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208912" cy="821002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Цель: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формировать умения детей раннего возраста конструировать сооружения из </a:t>
            </a: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LEGO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 конструктора.</a:t>
            </a:r>
            <a:endParaRPr lang="ru-RU" sz="2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772816"/>
            <a:ext cx="8363272" cy="4464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Задачи:</a:t>
            </a:r>
          </a:p>
          <a:p>
            <a:pPr marL="514350" indent="-514350" algn="l">
              <a:buAutoNum type="arabicPeriod"/>
            </a:pP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Познакомить детей с основными деталями конструктора </a:t>
            </a:r>
            <a:r>
              <a:rPr lang="en-US" sz="2200" dirty="0" smtClean="0">
                <a:solidFill>
                  <a:schemeClr val="bg1"/>
                </a:solidFill>
                <a:latin typeface="Comic Sans MS" pitchFamily="66" charset="0"/>
              </a:rPr>
              <a:t>LEGO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 (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кубик, кирпичик) и способами соединения деталей (кладка, перекрытие, ступенчатое перекрытие).</a:t>
            </a:r>
          </a:p>
          <a:p>
            <a:pPr marL="514350" indent="-514350" algn="l">
              <a:buAutoNum type="arabicPeriod"/>
            </a:pP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Формировать умение сооружать элементарные постройки по образцу, поддерживать желание строить что-то самостоятельно.</a:t>
            </a:r>
          </a:p>
          <a:p>
            <a:pPr marL="514350" indent="-514350" algn="l">
              <a:buAutoNum type="arabicPeriod"/>
            </a:pP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Формировать умение подбирать детали конструктора с учетом величины игрушек.</a:t>
            </a:r>
          </a:p>
          <a:p>
            <a:pPr marL="514350" indent="-514350" algn="l">
              <a:buAutoNum type="arabicPeriod"/>
            </a:pP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Закреплять знания детей о цвете, размере.</a:t>
            </a:r>
          </a:p>
          <a:p>
            <a:pPr marL="514350" indent="-514350" algn="l">
              <a:buAutoNum type="arabicPeriod"/>
            </a:pP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Формировать умение пользоваться дополнительными игрушками, соразмерными масштабом построек.</a:t>
            </a:r>
          </a:p>
          <a:p>
            <a:endParaRPr lang="ru-RU" sz="2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 algn="l">
              <a:buAutoNum type="arabicPeriod"/>
            </a:pP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13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920880" cy="2107201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Д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етям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интересно не просто построить «Лесенку с башенкой», а «помочь» мышке спрятаться от кота и т.д. Такая мотивация позволяет нам не только включать в образовательный процесс гуманный контекст, но и активнее подводить детей к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сюжетно – </a:t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 err="1" smtClean="0">
                <a:solidFill>
                  <a:schemeClr val="bg1"/>
                </a:solidFill>
                <a:latin typeface="Comic Sans MS" pitchFamily="66" charset="0"/>
              </a:rPr>
              <a:t>отобразительной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 игре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.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При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обучении детей различать цвета по принципу «такой — не такой» мы </a:t>
            </a:r>
            <a:r>
              <a:rPr lang="ru-RU" sz="1800" dirty="0" smtClean="0">
                <a:solidFill>
                  <a:schemeClr val="bg1"/>
                </a:solidFill>
                <a:latin typeface="Comic Sans MS" pitchFamily="66" charset="0"/>
              </a:rPr>
              <a:t>сооружаем постройки из строительного материала двух или трех </a:t>
            </a:r>
            <a:r>
              <a:rPr lang="ru-RU" sz="1800" dirty="0">
                <a:solidFill>
                  <a:schemeClr val="bg1"/>
                </a:solidFill>
                <a:latin typeface="Comic Sans MS" pitchFamily="66" charset="0"/>
              </a:rPr>
              <a:t>контрастных цветов, например, красные и желтые (зеленые и красные, синие и желтые).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11" y="3498122"/>
            <a:ext cx="1670724" cy="2227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 descr="F:\ММО\ММО 2022\IMG_20221012_07433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251" y="3498122"/>
            <a:ext cx="1790938" cy="2227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4019" y="3475497"/>
            <a:ext cx="1857268" cy="2250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4" descr="F:\ММО\ММО 2022\IMG_20221012_09124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9311" y="3498122"/>
            <a:ext cx="1990163" cy="2227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46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460109"/>
              </p:ext>
            </p:extLst>
          </p:nvPr>
        </p:nvGraphicFramePr>
        <p:xfrm>
          <a:off x="395536" y="404664"/>
          <a:ext cx="8280920" cy="601753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5269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172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6724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72145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Перспективное планирование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6100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№</a:t>
                      </a:r>
                      <a:endParaRPr lang="ru-RU" sz="1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Тема</a:t>
                      </a:r>
                      <a:endParaRPr lang="ru-RU" sz="1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Материал</a:t>
                      </a:r>
                      <a:endParaRPr lang="ru-RU" sz="1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Задача</a:t>
                      </a:r>
                      <a:endParaRPr lang="ru-RU" sz="1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6016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Башенка из кубиков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3-4 кубика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Формировать умение соединять кубики между собой способом кладка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9776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Разноцветная башенка из кубиков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По 3-4 кубика 2-х цветов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Упражнять в умении соединять кубики между собой способом кладка, соотнося их по цвету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6016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Башенка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из кирпичиков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4-5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кирпичика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Формировать умение соединять кирпичики между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собой способом кладка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016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Стол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2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больших к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ирпичика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и 1 маленький кирпичик</a:t>
                      </a:r>
                    </a:p>
                    <a:p>
                      <a:pPr algn="ctr">
                        <a:spcBef>
                          <a:spcPts val="0"/>
                        </a:spcBef>
                      </a:pP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Формировать умение соединять кирпичики между собой  способом кладка, соотнося их по размеру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6016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Стул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Кирпичик и кубик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Формировать умение соединять кирпичик и кубик между собой способом кладка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60167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Кровать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2 больших кирпичика и 3 маленьких кирпичика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Упражнять в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умении соединять кирпичики между собой способом кладка, соотнося их по размеру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709776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Скамейка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2 кубика и кирпичик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Упражнять в умении соединять кубики и кирпичик между собой способом кладка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97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600823"/>
              </p:ext>
            </p:extLst>
          </p:nvPr>
        </p:nvGraphicFramePr>
        <p:xfrm>
          <a:off x="251520" y="332654"/>
          <a:ext cx="8640960" cy="602477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320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642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1764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46665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Перспективное планирование</a:t>
                      </a: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4173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№</a:t>
                      </a:r>
                      <a:endParaRPr lang="ru-RU" sz="1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Тема</a:t>
                      </a:r>
                      <a:endParaRPr lang="ru-RU" sz="1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Материал</a:t>
                      </a:r>
                      <a:endParaRPr lang="ru-RU" sz="1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Задача</a:t>
                      </a:r>
                      <a:endParaRPr lang="ru-RU" sz="14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57911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Заборчик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3-4 кирпичики и 6-8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кубиков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Упражнять в умении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соединять кирпичики и кубики между собой способом кладка 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49801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Ворота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6-8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кубиков и кирпичик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Упражнять в умении соединять кубики между собой и делать перекрытие из кирпичика способом кладка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04935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10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Разноцветные ворота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6-8 кубиков двух цветов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и кирпичик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Упражнять в умении соединять кубики между собой и делать перекрытие из кирпичика способом кладка, соотнося их по цвету</a:t>
                      </a:r>
                    </a:p>
                    <a:p>
                      <a:pPr algn="ctr">
                        <a:spcBef>
                          <a:spcPts val="0"/>
                        </a:spcBef>
                      </a:pP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849801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11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Лесенка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Кубик, кирпичики (большой и маленький)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Формировать умение соединять между собой кубик и кирпичики способом кладка, соотнося их по размеру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41692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12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Разноцветная лесенка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Разноцветные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к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убик, кирпичики (большой и маленький)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Формировать умение соединять между собой кубик и кирпичики способом кладка, соотнося их по цвету и размеру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49801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</a:rPr>
                        <a:t>13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Лесенка с башенкой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5-6 кубиков, 2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 кирпичика (большой и маленький)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Comic Sans MS" pitchFamily="66" charset="0"/>
                        </a:rPr>
                        <a:t>Упражнять в умении соединять кубики между собой и кирпичики способом кладка и соотнося их по размеру</a:t>
                      </a:r>
                      <a:endParaRPr lang="ru-RU" sz="1400" dirty="0">
                        <a:solidFill>
                          <a:srgbClr val="00206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99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96636"/>
            <a:ext cx="8208912" cy="554461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1719"/>
            <a:ext cx="8363272" cy="59503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Игровая ситуация «Башенка из кубиков»</a:t>
            </a:r>
            <a:b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7" name="Picture 3" descr="F:\ММО\ММО 2022\IMG_20221012_0705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1" y="1945343"/>
            <a:ext cx="2391404" cy="3864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ММО\ММО 2022\IMG_20221012_07051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953496"/>
            <a:ext cx="2448272" cy="3858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67544" y="1196753"/>
            <a:ext cx="8208912" cy="595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Comic Sans MS" pitchFamily="66" charset="0"/>
              </a:rPr>
              <a:t>Задача: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 Формировать </a:t>
            </a:r>
            <a:r>
              <a:rPr lang="ru-RU" sz="2200" dirty="0">
                <a:solidFill>
                  <a:schemeClr val="bg1"/>
                </a:solidFill>
                <a:latin typeface="Comic Sans MS" pitchFamily="66" charset="0"/>
              </a:rPr>
              <a:t>умение соединять кубики между собой способом </a:t>
            </a:r>
            <a:r>
              <a:rPr lang="ru-RU" sz="2200" dirty="0" smtClean="0">
                <a:solidFill>
                  <a:schemeClr val="bg1"/>
                </a:solidFill>
                <a:latin typeface="Comic Sans MS" pitchFamily="66" charset="0"/>
              </a:rPr>
              <a:t>«кладка».</a:t>
            </a:r>
            <a:endParaRPr lang="ru-RU" sz="22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sz="1000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31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763</Words>
  <Application>Microsoft Office PowerPoint</Application>
  <PresentationFormat>Экран (4:3)</PresentationFormat>
  <Paragraphs>126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LEGO – конструирование с детьми раннего возраста  презентация из опыта работы</vt:lpstr>
      <vt:lpstr>Детское конструирование</vt:lpstr>
      <vt:lpstr>Истрия конструктора LEGO</vt:lpstr>
      <vt:lpstr>LEGO - конструирование</vt:lpstr>
      <vt:lpstr>Цель: формировать умения детей раннего возраста конструировать сооружения из LEGO конструктора.</vt:lpstr>
      <vt:lpstr>Детям интересно не просто построить «Лесенку с башенкой», а «помочь» мышке спрятаться от кота и т.д. Такая мотивация позволяет нам не только включать в образовательный процесс гуманный контекст, но и активнее подводить детей к сюжетно –  отобразительной игре.  При обучении детей различать цвета по принципу «такой — не такой» мы сооружаем постройки из строительного материала двух или трех контрастных цветов, например, красные и желтые (зеленые и красные, синие и желтые).</vt:lpstr>
      <vt:lpstr>Презентация PowerPoint</vt:lpstr>
      <vt:lpstr>Презентация PowerPoint</vt:lpstr>
      <vt:lpstr> Игровая ситуация «Башенка из кубиков»  </vt:lpstr>
      <vt:lpstr>Игровая ситуация «Разноцветная башенка из кубиков»</vt:lpstr>
      <vt:lpstr>Игровая ситуация «Башенка из кирпичиков»</vt:lpstr>
      <vt:lpstr>Игровая ситуация «Стол»</vt:lpstr>
      <vt:lpstr>Игровая ситуация «Стул»</vt:lpstr>
      <vt:lpstr>Игровая ситуация «Кровать для куклы Кати»</vt:lpstr>
      <vt:lpstr>Игровая ситуация «Скамейка для зайки»</vt:lpstr>
      <vt:lpstr>Игровая ситуация «Заборчик»</vt:lpstr>
      <vt:lpstr>Игровая ситуация «Ворота для машины»</vt:lpstr>
      <vt:lpstr>Игровая ситуация «Разноцветные ворота»</vt:lpstr>
      <vt:lpstr>Игровая ситуация «Лесенка»</vt:lpstr>
      <vt:lpstr>Игровая ситуация «Разноцветная лесенка»</vt:lpstr>
      <vt:lpstr>Игровая ситуация «Лесенка с башенкой»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LEGO – конструирование с детьми раннего возраста  презентация из опыта работы</dc:title>
  <dc:creator>User</dc:creator>
  <cp:lastModifiedBy>User</cp:lastModifiedBy>
  <cp:revision>77</cp:revision>
  <dcterms:created xsi:type="dcterms:W3CDTF">2022-10-08T13:00:07Z</dcterms:created>
  <dcterms:modified xsi:type="dcterms:W3CDTF">2024-02-08T09:51:44Z</dcterms:modified>
</cp:coreProperties>
</file>